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6" r:id="rId6"/>
    <p:sldId id="267" r:id="rId7"/>
    <p:sldId id="268" r:id="rId8"/>
    <p:sldId id="265" r:id="rId9"/>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A1D3B"/>
    <a:srgbClr val="061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546" y="114"/>
      </p:cViewPr>
      <p:guideLst>
        <p:guide orient="horz" pos="4320"/>
        <p:guide pos="76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71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86986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57119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50179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svg"/><Relationship Id="rId26" Type="http://schemas.openxmlformats.org/officeDocument/2006/relationships/image" Target="../media/image35.svg"/><Relationship Id="rId39" Type="http://schemas.openxmlformats.org/officeDocument/2006/relationships/image" Target="../media/image48.sv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svg"/><Relationship Id="rId50" Type="http://schemas.openxmlformats.org/officeDocument/2006/relationships/image" Target="../media/image59.png"/><Relationship Id="rId55" Type="http://schemas.openxmlformats.org/officeDocument/2006/relationships/image" Target="../media/image64.svg"/><Relationship Id="rId7"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25.svg"/><Relationship Id="rId29" Type="http://schemas.openxmlformats.org/officeDocument/2006/relationships/image" Target="../media/image38.svg"/><Relationship Id="rId11" Type="http://schemas.openxmlformats.org/officeDocument/2006/relationships/image" Target="../media/image20.svg"/><Relationship Id="rId24" Type="http://schemas.openxmlformats.org/officeDocument/2006/relationships/image" Target="../media/image33.svg"/><Relationship Id="rId32" Type="http://schemas.openxmlformats.org/officeDocument/2006/relationships/image" Target="../media/image41.png"/><Relationship Id="rId37" Type="http://schemas.openxmlformats.org/officeDocument/2006/relationships/image" Target="../media/image46.svg"/><Relationship Id="rId40" Type="http://schemas.openxmlformats.org/officeDocument/2006/relationships/image" Target="../media/image49.png"/><Relationship Id="rId45" Type="http://schemas.openxmlformats.org/officeDocument/2006/relationships/image" Target="../media/image54.svg"/><Relationship Id="rId53" Type="http://schemas.openxmlformats.org/officeDocument/2006/relationships/image" Target="../media/image62.svg"/><Relationship Id="rId58" Type="http://schemas.openxmlformats.org/officeDocument/2006/relationships/image" Target="../media/image67.png"/><Relationship Id="rId5" Type="http://schemas.openxmlformats.org/officeDocument/2006/relationships/image" Target="../media/image14.png"/><Relationship Id="rId19" Type="http://schemas.openxmlformats.org/officeDocument/2006/relationships/image" Target="../media/image28.png"/><Relationship Id="rId4" Type="http://schemas.openxmlformats.org/officeDocument/2006/relationships/image" Target="../media/image5.sv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sv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svg"/><Relationship Id="rId43" Type="http://schemas.openxmlformats.org/officeDocument/2006/relationships/image" Target="../media/image52.svg"/><Relationship Id="rId48" Type="http://schemas.openxmlformats.org/officeDocument/2006/relationships/image" Target="../media/image57.png"/><Relationship Id="rId56" Type="http://schemas.openxmlformats.org/officeDocument/2006/relationships/image" Target="../media/image65.png"/><Relationship Id="rId8" Type="http://schemas.openxmlformats.org/officeDocument/2006/relationships/image" Target="../media/image17.png"/><Relationship Id="rId51" Type="http://schemas.openxmlformats.org/officeDocument/2006/relationships/image" Target="../media/image60.svg"/><Relationship Id="rId3" Type="http://schemas.openxmlformats.org/officeDocument/2006/relationships/image" Target="../media/image4.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svg"/><Relationship Id="rId38" Type="http://schemas.openxmlformats.org/officeDocument/2006/relationships/image" Target="../media/image47.png"/><Relationship Id="rId46" Type="http://schemas.openxmlformats.org/officeDocument/2006/relationships/image" Target="../media/image55.png"/><Relationship Id="rId59" Type="http://schemas.openxmlformats.org/officeDocument/2006/relationships/image" Target="../media/image68.svg"/><Relationship Id="rId20" Type="http://schemas.openxmlformats.org/officeDocument/2006/relationships/image" Target="../media/image29.svg"/><Relationship Id="rId41" Type="http://schemas.openxmlformats.org/officeDocument/2006/relationships/image" Target="../media/image50.svg"/><Relationship Id="rId54"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15.png"/><Relationship Id="rId15" Type="http://schemas.openxmlformats.org/officeDocument/2006/relationships/image" Target="../media/image24.sv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svg"/><Relationship Id="rId57" Type="http://schemas.openxmlformats.org/officeDocument/2006/relationships/image" Target="../media/image66.svg"/><Relationship Id="rId10" Type="http://schemas.openxmlformats.org/officeDocument/2006/relationships/image" Target="../media/image19.png"/><Relationship Id="rId31" Type="http://schemas.openxmlformats.org/officeDocument/2006/relationships/image" Target="../media/image40.svg"/><Relationship Id="rId44" Type="http://schemas.openxmlformats.org/officeDocument/2006/relationships/image" Target="../media/image53.png"/><Relationship Id="rId52" Type="http://schemas.openxmlformats.org/officeDocument/2006/relationships/image" Target="../media/image61.png"/></Relationships>
</file>

<file path=ppt/slides/_rels/slide4.xml.rels><?xml version="1.0" encoding="UTF-8" standalone="yes"?>
<Relationships xmlns="http://schemas.openxmlformats.org/package/2006/relationships"><Relationship Id="rId26" Type="http://schemas.openxmlformats.org/officeDocument/2006/relationships/image" Target="../media/image90.png"/><Relationship Id="rId21" Type="http://schemas.openxmlformats.org/officeDocument/2006/relationships/image" Target="../media/image85.svg"/><Relationship Id="rId42" Type="http://schemas.openxmlformats.org/officeDocument/2006/relationships/image" Target="../media/image106.png"/><Relationship Id="rId47" Type="http://schemas.openxmlformats.org/officeDocument/2006/relationships/image" Target="../media/image111.svg"/><Relationship Id="rId63" Type="http://schemas.openxmlformats.org/officeDocument/2006/relationships/image" Target="../media/image127.svg"/><Relationship Id="rId68" Type="http://schemas.openxmlformats.org/officeDocument/2006/relationships/image" Target="../media/image132.png"/><Relationship Id="rId84" Type="http://schemas.openxmlformats.org/officeDocument/2006/relationships/image" Target="../media/image148.png"/><Relationship Id="rId89" Type="http://schemas.openxmlformats.org/officeDocument/2006/relationships/image" Target="../media/image153.svg"/><Relationship Id="rId16" Type="http://schemas.openxmlformats.org/officeDocument/2006/relationships/image" Target="../media/image80.svg"/><Relationship Id="rId107" Type="http://schemas.openxmlformats.org/officeDocument/2006/relationships/image" Target="../media/image171.png"/><Relationship Id="rId11" Type="http://schemas.openxmlformats.org/officeDocument/2006/relationships/image" Target="../media/image75.png"/><Relationship Id="rId32" Type="http://schemas.openxmlformats.org/officeDocument/2006/relationships/image" Target="../media/image96.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122.png"/><Relationship Id="rId74" Type="http://schemas.openxmlformats.org/officeDocument/2006/relationships/image" Target="../media/image138.png"/><Relationship Id="rId79" Type="http://schemas.openxmlformats.org/officeDocument/2006/relationships/image" Target="../media/image143.svg"/><Relationship Id="rId102" Type="http://schemas.openxmlformats.org/officeDocument/2006/relationships/image" Target="../media/image166.png"/><Relationship Id="rId5" Type="http://schemas.openxmlformats.org/officeDocument/2006/relationships/image" Target="../media/image69.png"/><Relationship Id="rId90" Type="http://schemas.openxmlformats.org/officeDocument/2006/relationships/image" Target="../media/image154.png"/><Relationship Id="rId95" Type="http://schemas.openxmlformats.org/officeDocument/2006/relationships/image" Target="../media/image159.svg"/><Relationship Id="rId22" Type="http://schemas.openxmlformats.org/officeDocument/2006/relationships/image" Target="../media/image86.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112.png"/><Relationship Id="rId64" Type="http://schemas.openxmlformats.org/officeDocument/2006/relationships/image" Target="../media/image128.png"/><Relationship Id="rId69" Type="http://schemas.openxmlformats.org/officeDocument/2006/relationships/image" Target="../media/image133.svg"/><Relationship Id="rId80" Type="http://schemas.openxmlformats.org/officeDocument/2006/relationships/image" Target="../media/image144.png"/><Relationship Id="rId85" Type="http://schemas.openxmlformats.org/officeDocument/2006/relationships/image" Target="../media/image149.svg"/><Relationship Id="rId12" Type="http://schemas.openxmlformats.org/officeDocument/2006/relationships/image" Target="../media/image76.svg"/><Relationship Id="rId17" Type="http://schemas.openxmlformats.org/officeDocument/2006/relationships/image" Target="../media/image81.png"/><Relationship Id="rId33" Type="http://schemas.openxmlformats.org/officeDocument/2006/relationships/image" Target="../media/image97.svg"/><Relationship Id="rId38" Type="http://schemas.openxmlformats.org/officeDocument/2006/relationships/image" Target="../media/image102.png"/><Relationship Id="rId59" Type="http://schemas.openxmlformats.org/officeDocument/2006/relationships/image" Target="../media/image123.svg"/><Relationship Id="rId103" Type="http://schemas.openxmlformats.org/officeDocument/2006/relationships/image" Target="../media/image167.png"/><Relationship Id="rId108" Type="http://schemas.openxmlformats.org/officeDocument/2006/relationships/image" Target="../media/image172.svg"/><Relationship Id="rId20" Type="http://schemas.openxmlformats.org/officeDocument/2006/relationships/image" Target="../media/image84.png"/><Relationship Id="rId41" Type="http://schemas.openxmlformats.org/officeDocument/2006/relationships/image" Target="../media/image105.svg"/><Relationship Id="rId54" Type="http://schemas.openxmlformats.org/officeDocument/2006/relationships/image" Target="../media/image118.png"/><Relationship Id="rId62" Type="http://schemas.openxmlformats.org/officeDocument/2006/relationships/image" Target="../media/image126.png"/><Relationship Id="rId70" Type="http://schemas.openxmlformats.org/officeDocument/2006/relationships/image" Target="../media/image134.png"/><Relationship Id="rId75" Type="http://schemas.openxmlformats.org/officeDocument/2006/relationships/image" Target="../media/image139.svg"/><Relationship Id="rId83" Type="http://schemas.openxmlformats.org/officeDocument/2006/relationships/image" Target="../media/image147.svg"/><Relationship Id="rId88" Type="http://schemas.openxmlformats.org/officeDocument/2006/relationships/image" Target="../media/image152.png"/><Relationship Id="rId91" Type="http://schemas.openxmlformats.org/officeDocument/2006/relationships/image" Target="../media/image155.svg"/><Relationship Id="rId96"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70.svg"/><Relationship Id="rId15" Type="http://schemas.openxmlformats.org/officeDocument/2006/relationships/image" Target="../media/image79.png"/><Relationship Id="rId23" Type="http://schemas.openxmlformats.org/officeDocument/2006/relationships/image" Target="../media/image87.svg"/><Relationship Id="rId28" Type="http://schemas.openxmlformats.org/officeDocument/2006/relationships/image" Target="../media/image92.png"/><Relationship Id="rId36" Type="http://schemas.openxmlformats.org/officeDocument/2006/relationships/image" Target="../media/image100.png"/><Relationship Id="rId49" Type="http://schemas.openxmlformats.org/officeDocument/2006/relationships/image" Target="../media/image113.svg"/><Relationship Id="rId57" Type="http://schemas.openxmlformats.org/officeDocument/2006/relationships/image" Target="../media/image121.svg"/><Relationship Id="rId106" Type="http://schemas.openxmlformats.org/officeDocument/2006/relationships/image" Target="../media/image170.svg"/><Relationship Id="rId10" Type="http://schemas.openxmlformats.org/officeDocument/2006/relationships/image" Target="../media/image74.svg"/><Relationship Id="rId31" Type="http://schemas.openxmlformats.org/officeDocument/2006/relationships/image" Target="../media/image95.sv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4.png"/><Relationship Id="rId65" Type="http://schemas.openxmlformats.org/officeDocument/2006/relationships/image" Target="../media/image129.svg"/><Relationship Id="rId73" Type="http://schemas.openxmlformats.org/officeDocument/2006/relationships/image" Target="../media/image137.svg"/><Relationship Id="rId78" Type="http://schemas.openxmlformats.org/officeDocument/2006/relationships/image" Target="../media/image142.png"/><Relationship Id="rId81" Type="http://schemas.openxmlformats.org/officeDocument/2006/relationships/image" Target="../media/image145.svg"/><Relationship Id="rId86" Type="http://schemas.openxmlformats.org/officeDocument/2006/relationships/image" Target="../media/image150.png"/><Relationship Id="rId94" Type="http://schemas.openxmlformats.org/officeDocument/2006/relationships/image" Target="../media/image158.png"/><Relationship Id="rId99" Type="http://schemas.openxmlformats.org/officeDocument/2006/relationships/image" Target="../media/image163.svg"/><Relationship Id="rId101" Type="http://schemas.openxmlformats.org/officeDocument/2006/relationships/image" Target="../media/image165.svg"/><Relationship Id="rId4" Type="http://schemas.openxmlformats.org/officeDocument/2006/relationships/image" Target="../media/image5.svg"/><Relationship Id="rId9"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39" Type="http://schemas.openxmlformats.org/officeDocument/2006/relationships/image" Target="../media/image103.svg"/><Relationship Id="rId34" Type="http://schemas.openxmlformats.org/officeDocument/2006/relationships/image" Target="../media/image98.png"/><Relationship Id="rId50" Type="http://schemas.openxmlformats.org/officeDocument/2006/relationships/image" Target="../media/image114.png"/><Relationship Id="rId55" Type="http://schemas.openxmlformats.org/officeDocument/2006/relationships/image" Target="../media/image119.svg"/><Relationship Id="rId76" Type="http://schemas.openxmlformats.org/officeDocument/2006/relationships/image" Target="../media/image140.png"/><Relationship Id="rId97" Type="http://schemas.openxmlformats.org/officeDocument/2006/relationships/image" Target="../media/image161.svg"/><Relationship Id="rId104" Type="http://schemas.openxmlformats.org/officeDocument/2006/relationships/image" Target="../media/image168.svg"/><Relationship Id="rId7" Type="http://schemas.openxmlformats.org/officeDocument/2006/relationships/image" Target="../media/image71.png"/><Relationship Id="rId71" Type="http://schemas.openxmlformats.org/officeDocument/2006/relationships/image" Target="../media/image135.svg"/><Relationship Id="rId92" Type="http://schemas.openxmlformats.org/officeDocument/2006/relationships/image" Target="../media/image156.png"/><Relationship Id="rId2" Type="http://schemas.openxmlformats.org/officeDocument/2006/relationships/notesSlide" Target="../notesSlides/notesSlide4.xml"/><Relationship Id="rId29" Type="http://schemas.openxmlformats.org/officeDocument/2006/relationships/image" Target="../media/image93.svg"/><Relationship Id="rId24" Type="http://schemas.openxmlformats.org/officeDocument/2006/relationships/image" Target="../media/image88.png"/><Relationship Id="rId40" Type="http://schemas.openxmlformats.org/officeDocument/2006/relationships/image" Target="../media/image104.png"/><Relationship Id="rId45" Type="http://schemas.openxmlformats.org/officeDocument/2006/relationships/image" Target="../media/image109.svg"/><Relationship Id="rId66" Type="http://schemas.openxmlformats.org/officeDocument/2006/relationships/image" Target="../media/image130.png"/><Relationship Id="rId87" Type="http://schemas.openxmlformats.org/officeDocument/2006/relationships/image" Target="../media/image151.svg"/><Relationship Id="rId61" Type="http://schemas.openxmlformats.org/officeDocument/2006/relationships/image" Target="../media/image125.svg"/><Relationship Id="rId82" Type="http://schemas.openxmlformats.org/officeDocument/2006/relationships/image" Target="../media/image146.png"/><Relationship Id="rId19" Type="http://schemas.openxmlformats.org/officeDocument/2006/relationships/image" Target="../media/image83.svg"/><Relationship Id="rId14" Type="http://schemas.openxmlformats.org/officeDocument/2006/relationships/image" Target="../media/image78.svg"/><Relationship Id="rId30" Type="http://schemas.openxmlformats.org/officeDocument/2006/relationships/image" Target="../media/image94.png"/><Relationship Id="rId35" Type="http://schemas.openxmlformats.org/officeDocument/2006/relationships/image" Target="../media/image99.svg"/><Relationship Id="rId56" Type="http://schemas.openxmlformats.org/officeDocument/2006/relationships/image" Target="../media/image120.png"/><Relationship Id="rId77" Type="http://schemas.openxmlformats.org/officeDocument/2006/relationships/image" Target="../media/image141.svg"/><Relationship Id="rId100" Type="http://schemas.openxmlformats.org/officeDocument/2006/relationships/image" Target="../media/image164.png"/><Relationship Id="rId105" Type="http://schemas.openxmlformats.org/officeDocument/2006/relationships/image" Target="../media/image169.png"/><Relationship Id="rId8" Type="http://schemas.openxmlformats.org/officeDocument/2006/relationships/image" Target="../media/image72.svg"/><Relationship Id="rId51" Type="http://schemas.openxmlformats.org/officeDocument/2006/relationships/image" Target="../media/image115.svg"/><Relationship Id="rId72" Type="http://schemas.openxmlformats.org/officeDocument/2006/relationships/image" Target="../media/image136.png"/><Relationship Id="rId93" Type="http://schemas.openxmlformats.org/officeDocument/2006/relationships/image" Target="../media/image157.svg"/><Relationship Id="rId98" Type="http://schemas.openxmlformats.org/officeDocument/2006/relationships/image" Target="../media/image162.png"/><Relationship Id="rId3" Type="http://schemas.openxmlformats.org/officeDocument/2006/relationships/image" Target="../media/image4.png"/><Relationship Id="rId25" Type="http://schemas.openxmlformats.org/officeDocument/2006/relationships/image" Target="../media/image89.svg"/><Relationship Id="rId46" Type="http://schemas.openxmlformats.org/officeDocument/2006/relationships/image" Target="../media/image110.png"/><Relationship Id="rId67" Type="http://schemas.openxmlformats.org/officeDocument/2006/relationships/image" Target="../media/image131.svg"/></Relationships>
</file>

<file path=ppt/slides/_rels/slide5.xml.rels><?xml version="1.0" encoding="UTF-8" standalone="yes"?>
<Relationships xmlns="http://schemas.openxmlformats.org/package/2006/relationships"><Relationship Id="rId26" Type="http://schemas.openxmlformats.org/officeDocument/2006/relationships/image" Target="../media/image90.png"/><Relationship Id="rId21" Type="http://schemas.openxmlformats.org/officeDocument/2006/relationships/image" Target="../media/image85.svg"/><Relationship Id="rId42" Type="http://schemas.openxmlformats.org/officeDocument/2006/relationships/image" Target="../media/image106.png"/><Relationship Id="rId47" Type="http://schemas.openxmlformats.org/officeDocument/2006/relationships/image" Target="../media/image111.svg"/><Relationship Id="rId63" Type="http://schemas.openxmlformats.org/officeDocument/2006/relationships/image" Target="../media/image127.svg"/><Relationship Id="rId68" Type="http://schemas.openxmlformats.org/officeDocument/2006/relationships/image" Target="../media/image132.png"/><Relationship Id="rId84" Type="http://schemas.openxmlformats.org/officeDocument/2006/relationships/image" Target="../media/image148.png"/><Relationship Id="rId89" Type="http://schemas.openxmlformats.org/officeDocument/2006/relationships/image" Target="../media/image153.svg"/><Relationship Id="rId16" Type="http://schemas.openxmlformats.org/officeDocument/2006/relationships/image" Target="../media/image80.svg"/><Relationship Id="rId107" Type="http://schemas.openxmlformats.org/officeDocument/2006/relationships/image" Target="../media/image171.png"/><Relationship Id="rId11" Type="http://schemas.openxmlformats.org/officeDocument/2006/relationships/image" Target="../media/image75.png"/><Relationship Id="rId32" Type="http://schemas.openxmlformats.org/officeDocument/2006/relationships/image" Target="../media/image96.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122.png"/><Relationship Id="rId74" Type="http://schemas.openxmlformats.org/officeDocument/2006/relationships/image" Target="../media/image138.png"/><Relationship Id="rId79" Type="http://schemas.openxmlformats.org/officeDocument/2006/relationships/image" Target="../media/image143.svg"/><Relationship Id="rId102" Type="http://schemas.openxmlformats.org/officeDocument/2006/relationships/image" Target="../media/image166.png"/><Relationship Id="rId5" Type="http://schemas.openxmlformats.org/officeDocument/2006/relationships/image" Target="../media/image69.png"/><Relationship Id="rId90" Type="http://schemas.openxmlformats.org/officeDocument/2006/relationships/image" Target="../media/image154.png"/><Relationship Id="rId95" Type="http://schemas.openxmlformats.org/officeDocument/2006/relationships/image" Target="../media/image159.svg"/><Relationship Id="rId22" Type="http://schemas.openxmlformats.org/officeDocument/2006/relationships/image" Target="../media/image86.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112.png"/><Relationship Id="rId64" Type="http://schemas.openxmlformats.org/officeDocument/2006/relationships/image" Target="../media/image128.png"/><Relationship Id="rId69" Type="http://schemas.openxmlformats.org/officeDocument/2006/relationships/image" Target="../media/image133.svg"/><Relationship Id="rId80" Type="http://schemas.openxmlformats.org/officeDocument/2006/relationships/image" Target="../media/image144.png"/><Relationship Id="rId85" Type="http://schemas.openxmlformats.org/officeDocument/2006/relationships/image" Target="../media/image149.svg"/><Relationship Id="rId12" Type="http://schemas.openxmlformats.org/officeDocument/2006/relationships/image" Target="../media/image76.svg"/><Relationship Id="rId17" Type="http://schemas.openxmlformats.org/officeDocument/2006/relationships/image" Target="../media/image81.png"/><Relationship Id="rId33" Type="http://schemas.openxmlformats.org/officeDocument/2006/relationships/image" Target="../media/image97.svg"/><Relationship Id="rId38" Type="http://schemas.openxmlformats.org/officeDocument/2006/relationships/image" Target="../media/image102.png"/><Relationship Id="rId59" Type="http://schemas.openxmlformats.org/officeDocument/2006/relationships/image" Target="../media/image123.svg"/><Relationship Id="rId103" Type="http://schemas.openxmlformats.org/officeDocument/2006/relationships/image" Target="../media/image167.png"/><Relationship Id="rId108" Type="http://schemas.openxmlformats.org/officeDocument/2006/relationships/image" Target="../media/image172.svg"/><Relationship Id="rId20" Type="http://schemas.openxmlformats.org/officeDocument/2006/relationships/image" Target="../media/image84.png"/><Relationship Id="rId41" Type="http://schemas.openxmlformats.org/officeDocument/2006/relationships/image" Target="../media/image105.svg"/><Relationship Id="rId54" Type="http://schemas.openxmlformats.org/officeDocument/2006/relationships/image" Target="../media/image118.png"/><Relationship Id="rId62" Type="http://schemas.openxmlformats.org/officeDocument/2006/relationships/image" Target="../media/image126.png"/><Relationship Id="rId70" Type="http://schemas.openxmlformats.org/officeDocument/2006/relationships/image" Target="../media/image134.png"/><Relationship Id="rId75" Type="http://schemas.openxmlformats.org/officeDocument/2006/relationships/image" Target="../media/image139.svg"/><Relationship Id="rId83" Type="http://schemas.openxmlformats.org/officeDocument/2006/relationships/image" Target="../media/image147.svg"/><Relationship Id="rId88" Type="http://schemas.openxmlformats.org/officeDocument/2006/relationships/image" Target="../media/image152.png"/><Relationship Id="rId91" Type="http://schemas.openxmlformats.org/officeDocument/2006/relationships/image" Target="../media/image155.svg"/><Relationship Id="rId96"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70.svg"/><Relationship Id="rId15" Type="http://schemas.openxmlformats.org/officeDocument/2006/relationships/image" Target="../media/image79.png"/><Relationship Id="rId23" Type="http://schemas.openxmlformats.org/officeDocument/2006/relationships/image" Target="../media/image87.svg"/><Relationship Id="rId28" Type="http://schemas.openxmlformats.org/officeDocument/2006/relationships/image" Target="../media/image92.png"/><Relationship Id="rId36" Type="http://schemas.openxmlformats.org/officeDocument/2006/relationships/image" Target="../media/image100.png"/><Relationship Id="rId49" Type="http://schemas.openxmlformats.org/officeDocument/2006/relationships/image" Target="../media/image113.svg"/><Relationship Id="rId57" Type="http://schemas.openxmlformats.org/officeDocument/2006/relationships/image" Target="../media/image121.svg"/><Relationship Id="rId106" Type="http://schemas.openxmlformats.org/officeDocument/2006/relationships/image" Target="../media/image170.svg"/><Relationship Id="rId10" Type="http://schemas.openxmlformats.org/officeDocument/2006/relationships/image" Target="../media/image74.svg"/><Relationship Id="rId31" Type="http://schemas.openxmlformats.org/officeDocument/2006/relationships/image" Target="../media/image95.sv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4.png"/><Relationship Id="rId65" Type="http://schemas.openxmlformats.org/officeDocument/2006/relationships/image" Target="../media/image129.svg"/><Relationship Id="rId73" Type="http://schemas.openxmlformats.org/officeDocument/2006/relationships/image" Target="../media/image137.svg"/><Relationship Id="rId78" Type="http://schemas.openxmlformats.org/officeDocument/2006/relationships/image" Target="../media/image142.png"/><Relationship Id="rId81" Type="http://schemas.openxmlformats.org/officeDocument/2006/relationships/image" Target="../media/image145.svg"/><Relationship Id="rId86" Type="http://schemas.openxmlformats.org/officeDocument/2006/relationships/image" Target="../media/image150.png"/><Relationship Id="rId94" Type="http://schemas.openxmlformats.org/officeDocument/2006/relationships/image" Target="../media/image158.png"/><Relationship Id="rId99" Type="http://schemas.openxmlformats.org/officeDocument/2006/relationships/image" Target="../media/image163.svg"/><Relationship Id="rId101" Type="http://schemas.openxmlformats.org/officeDocument/2006/relationships/image" Target="../media/image165.svg"/><Relationship Id="rId4" Type="http://schemas.openxmlformats.org/officeDocument/2006/relationships/image" Target="../media/image5.svg"/><Relationship Id="rId9"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39" Type="http://schemas.openxmlformats.org/officeDocument/2006/relationships/image" Target="../media/image103.svg"/><Relationship Id="rId34" Type="http://schemas.openxmlformats.org/officeDocument/2006/relationships/image" Target="../media/image98.png"/><Relationship Id="rId50" Type="http://schemas.openxmlformats.org/officeDocument/2006/relationships/image" Target="../media/image114.png"/><Relationship Id="rId55" Type="http://schemas.openxmlformats.org/officeDocument/2006/relationships/image" Target="../media/image119.svg"/><Relationship Id="rId76" Type="http://schemas.openxmlformats.org/officeDocument/2006/relationships/image" Target="../media/image140.png"/><Relationship Id="rId97" Type="http://schemas.openxmlformats.org/officeDocument/2006/relationships/image" Target="../media/image161.svg"/><Relationship Id="rId104" Type="http://schemas.openxmlformats.org/officeDocument/2006/relationships/image" Target="../media/image168.svg"/><Relationship Id="rId7" Type="http://schemas.openxmlformats.org/officeDocument/2006/relationships/image" Target="../media/image71.png"/><Relationship Id="rId71" Type="http://schemas.openxmlformats.org/officeDocument/2006/relationships/image" Target="../media/image135.svg"/><Relationship Id="rId92" Type="http://schemas.openxmlformats.org/officeDocument/2006/relationships/image" Target="../media/image156.png"/><Relationship Id="rId2" Type="http://schemas.openxmlformats.org/officeDocument/2006/relationships/notesSlide" Target="../notesSlides/notesSlide5.xml"/><Relationship Id="rId29" Type="http://schemas.openxmlformats.org/officeDocument/2006/relationships/image" Target="../media/image93.svg"/><Relationship Id="rId24" Type="http://schemas.openxmlformats.org/officeDocument/2006/relationships/image" Target="../media/image88.png"/><Relationship Id="rId40" Type="http://schemas.openxmlformats.org/officeDocument/2006/relationships/image" Target="../media/image104.png"/><Relationship Id="rId45" Type="http://schemas.openxmlformats.org/officeDocument/2006/relationships/image" Target="../media/image109.svg"/><Relationship Id="rId66" Type="http://schemas.openxmlformats.org/officeDocument/2006/relationships/image" Target="../media/image130.png"/><Relationship Id="rId87" Type="http://schemas.openxmlformats.org/officeDocument/2006/relationships/image" Target="../media/image151.svg"/><Relationship Id="rId61" Type="http://schemas.openxmlformats.org/officeDocument/2006/relationships/image" Target="../media/image125.svg"/><Relationship Id="rId82" Type="http://schemas.openxmlformats.org/officeDocument/2006/relationships/image" Target="../media/image146.png"/><Relationship Id="rId19" Type="http://schemas.openxmlformats.org/officeDocument/2006/relationships/image" Target="../media/image83.svg"/><Relationship Id="rId14" Type="http://schemas.openxmlformats.org/officeDocument/2006/relationships/image" Target="../media/image78.svg"/><Relationship Id="rId30" Type="http://schemas.openxmlformats.org/officeDocument/2006/relationships/image" Target="../media/image94.png"/><Relationship Id="rId35" Type="http://schemas.openxmlformats.org/officeDocument/2006/relationships/image" Target="../media/image99.svg"/><Relationship Id="rId56" Type="http://schemas.openxmlformats.org/officeDocument/2006/relationships/image" Target="../media/image120.png"/><Relationship Id="rId77" Type="http://schemas.openxmlformats.org/officeDocument/2006/relationships/image" Target="../media/image141.svg"/><Relationship Id="rId100" Type="http://schemas.openxmlformats.org/officeDocument/2006/relationships/image" Target="../media/image164.png"/><Relationship Id="rId105" Type="http://schemas.openxmlformats.org/officeDocument/2006/relationships/image" Target="../media/image169.png"/><Relationship Id="rId8" Type="http://schemas.openxmlformats.org/officeDocument/2006/relationships/image" Target="../media/image72.svg"/><Relationship Id="rId51" Type="http://schemas.openxmlformats.org/officeDocument/2006/relationships/image" Target="../media/image115.svg"/><Relationship Id="rId72" Type="http://schemas.openxmlformats.org/officeDocument/2006/relationships/image" Target="../media/image136.png"/><Relationship Id="rId93" Type="http://schemas.openxmlformats.org/officeDocument/2006/relationships/image" Target="../media/image157.svg"/><Relationship Id="rId98" Type="http://schemas.openxmlformats.org/officeDocument/2006/relationships/image" Target="../media/image162.png"/><Relationship Id="rId3" Type="http://schemas.openxmlformats.org/officeDocument/2006/relationships/image" Target="../media/image4.png"/><Relationship Id="rId25" Type="http://schemas.openxmlformats.org/officeDocument/2006/relationships/image" Target="../media/image89.svg"/><Relationship Id="rId46" Type="http://schemas.openxmlformats.org/officeDocument/2006/relationships/image" Target="../media/image110.png"/><Relationship Id="rId67" Type="http://schemas.openxmlformats.org/officeDocument/2006/relationships/image" Target="../media/image131.svg"/></Relationships>
</file>

<file path=ppt/slides/_rels/slide6.xml.rels><?xml version="1.0" encoding="UTF-8" standalone="yes"?>
<Relationships xmlns="http://schemas.openxmlformats.org/package/2006/relationships"><Relationship Id="rId26" Type="http://schemas.openxmlformats.org/officeDocument/2006/relationships/image" Target="../media/image90.png"/><Relationship Id="rId21" Type="http://schemas.openxmlformats.org/officeDocument/2006/relationships/image" Target="../media/image85.svg"/><Relationship Id="rId42" Type="http://schemas.openxmlformats.org/officeDocument/2006/relationships/image" Target="../media/image106.png"/><Relationship Id="rId47" Type="http://schemas.openxmlformats.org/officeDocument/2006/relationships/image" Target="../media/image111.svg"/><Relationship Id="rId63" Type="http://schemas.openxmlformats.org/officeDocument/2006/relationships/image" Target="../media/image127.svg"/><Relationship Id="rId68" Type="http://schemas.openxmlformats.org/officeDocument/2006/relationships/image" Target="../media/image132.png"/><Relationship Id="rId84" Type="http://schemas.openxmlformats.org/officeDocument/2006/relationships/image" Target="../media/image148.png"/><Relationship Id="rId89" Type="http://schemas.openxmlformats.org/officeDocument/2006/relationships/image" Target="../media/image153.svg"/><Relationship Id="rId16" Type="http://schemas.openxmlformats.org/officeDocument/2006/relationships/image" Target="../media/image80.svg"/><Relationship Id="rId107" Type="http://schemas.openxmlformats.org/officeDocument/2006/relationships/image" Target="../media/image171.png"/><Relationship Id="rId11" Type="http://schemas.openxmlformats.org/officeDocument/2006/relationships/image" Target="../media/image75.png"/><Relationship Id="rId32" Type="http://schemas.openxmlformats.org/officeDocument/2006/relationships/image" Target="../media/image96.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122.png"/><Relationship Id="rId74" Type="http://schemas.openxmlformats.org/officeDocument/2006/relationships/image" Target="../media/image138.png"/><Relationship Id="rId79" Type="http://schemas.openxmlformats.org/officeDocument/2006/relationships/image" Target="../media/image143.svg"/><Relationship Id="rId102" Type="http://schemas.openxmlformats.org/officeDocument/2006/relationships/image" Target="../media/image166.png"/><Relationship Id="rId5" Type="http://schemas.openxmlformats.org/officeDocument/2006/relationships/image" Target="../media/image69.png"/><Relationship Id="rId90" Type="http://schemas.openxmlformats.org/officeDocument/2006/relationships/image" Target="../media/image154.png"/><Relationship Id="rId95" Type="http://schemas.openxmlformats.org/officeDocument/2006/relationships/image" Target="../media/image159.svg"/><Relationship Id="rId22" Type="http://schemas.openxmlformats.org/officeDocument/2006/relationships/image" Target="../media/image86.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112.png"/><Relationship Id="rId64" Type="http://schemas.openxmlformats.org/officeDocument/2006/relationships/image" Target="../media/image128.png"/><Relationship Id="rId69" Type="http://schemas.openxmlformats.org/officeDocument/2006/relationships/image" Target="../media/image133.svg"/><Relationship Id="rId80" Type="http://schemas.openxmlformats.org/officeDocument/2006/relationships/image" Target="../media/image144.png"/><Relationship Id="rId85" Type="http://schemas.openxmlformats.org/officeDocument/2006/relationships/image" Target="../media/image149.svg"/><Relationship Id="rId12" Type="http://schemas.openxmlformats.org/officeDocument/2006/relationships/image" Target="../media/image76.svg"/><Relationship Id="rId17" Type="http://schemas.openxmlformats.org/officeDocument/2006/relationships/image" Target="../media/image81.png"/><Relationship Id="rId33" Type="http://schemas.openxmlformats.org/officeDocument/2006/relationships/image" Target="../media/image97.svg"/><Relationship Id="rId38" Type="http://schemas.openxmlformats.org/officeDocument/2006/relationships/image" Target="../media/image102.png"/><Relationship Id="rId59" Type="http://schemas.openxmlformats.org/officeDocument/2006/relationships/image" Target="../media/image123.svg"/><Relationship Id="rId103" Type="http://schemas.openxmlformats.org/officeDocument/2006/relationships/image" Target="../media/image167.png"/><Relationship Id="rId108" Type="http://schemas.openxmlformats.org/officeDocument/2006/relationships/image" Target="../media/image172.svg"/><Relationship Id="rId20" Type="http://schemas.openxmlformats.org/officeDocument/2006/relationships/image" Target="../media/image84.png"/><Relationship Id="rId41" Type="http://schemas.openxmlformats.org/officeDocument/2006/relationships/image" Target="../media/image105.svg"/><Relationship Id="rId54" Type="http://schemas.openxmlformats.org/officeDocument/2006/relationships/image" Target="../media/image118.png"/><Relationship Id="rId62" Type="http://schemas.openxmlformats.org/officeDocument/2006/relationships/image" Target="../media/image126.png"/><Relationship Id="rId70" Type="http://schemas.openxmlformats.org/officeDocument/2006/relationships/image" Target="../media/image134.png"/><Relationship Id="rId75" Type="http://schemas.openxmlformats.org/officeDocument/2006/relationships/image" Target="../media/image139.svg"/><Relationship Id="rId83" Type="http://schemas.openxmlformats.org/officeDocument/2006/relationships/image" Target="../media/image147.svg"/><Relationship Id="rId88" Type="http://schemas.openxmlformats.org/officeDocument/2006/relationships/image" Target="../media/image152.png"/><Relationship Id="rId91" Type="http://schemas.openxmlformats.org/officeDocument/2006/relationships/image" Target="../media/image155.svg"/><Relationship Id="rId96"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70.svg"/><Relationship Id="rId15" Type="http://schemas.openxmlformats.org/officeDocument/2006/relationships/image" Target="../media/image79.png"/><Relationship Id="rId23" Type="http://schemas.openxmlformats.org/officeDocument/2006/relationships/image" Target="../media/image87.svg"/><Relationship Id="rId28" Type="http://schemas.openxmlformats.org/officeDocument/2006/relationships/image" Target="../media/image92.png"/><Relationship Id="rId36" Type="http://schemas.openxmlformats.org/officeDocument/2006/relationships/image" Target="../media/image100.png"/><Relationship Id="rId49" Type="http://schemas.openxmlformats.org/officeDocument/2006/relationships/image" Target="../media/image113.svg"/><Relationship Id="rId57" Type="http://schemas.openxmlformats.org/officeDocument/2006/relationships/image" Target="../media/image121.svg"/><Relationship Id="rId106" Type="http://schemas.openxmlformats.org/officeDocument/2006/relationships/image" Target="../media/image170.svg"/><Relationship Id="rId10" Type="http://schemas.openxmlformats.org/officeDocument/2006/relationships/image" Target="../media/image74.svg"/><Relationship Id="rId31" Type="http://schemas.openxmlformats.org/officeDocument/2006/relationships/image" Target="../media/image95.sv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4.png"/><Relationship Id="rId65" Type="http://schemas.openxmlformats.org/officeDocument/2006/relationships/image" Target="../media/image129.svg"/><Relationship Id="rId73" Type="http://schemas.openxmlformats.org/officeDocument/2006/relationships/image" Target="../media/image137.svg"/><Relationship Id="rId78" Type="http://schemas.openxmlformats.org/officeDocument/2006/relationships/image" Target="../media/image142.png"/><Relationship Id="rId81" Type="http://schemas.openxmlformats.org/officeDocument/2006/relationships/image" Target="../media/image145.svg"/><Relationship Id="rId86" Type="http://schemas.openxmlformats.org/officeDocument/2006/relationships/image" Target="../media/image150.png"/><Relationship Id="rId94" Type="http://schemas.openxmlformats.org/officeDocument/2006/relationships/image" Target="../media/image158.png"/><Relationship Id="rId99" Type="http://schemas.openxmlformats.org/officeDocument/2006/relationships/image" Target="../media/image163.svg"/><Relationship Id="rId101" Type="http://schemas.openxmlformats.org/officeDocument/2006/relationships/image" Target="../media/image165.svg"/><Relationship Id="rId4" Type="http://schemas.openxmlformats.org/officeDocument/2006/relationships/image" Target="../media/image5.svg"/><Relationship Id="rId9"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39" Type="http://schemas.openxmlformats.org/officeDocument/2006/relationships/image" Target="../media/image103.svg"/><Relationship Id="rId34" Type="http://schemas.openxmlformats.org/officeDocument/2006/relationships/image" Target="../media/image98.png"/><Relationship Id="rId50" Type="http://schemas.openxmlformats.org/officeDocument/2006/relationships/image" Target="../media/image114.png"/><Relationship Id="rId55" Type="http://schemas.openxmlformats.org/officeDocument/2006/relationships/image" Target="../media/image119.svg"/><Relationship Id="rId76" Type="http://schemas.openxmlformats.org/officeDocument/2006/relationships/image" Target="../media/image140.png"/><Relationship Id="rId97" Type="http://schemas.openxmlformats.org/officeDocument/2006/relationships/image" Target="../media/image161.svg"/><Relationship Id="rId104" Type="http://schemas.openxmlformats.org/officeDocument/2006/relationships/image" Target="../media/image168.svg"/><Relationship Id="rId7" Type="http://schemas.openxmlformats.org/officeDocument/2006/relationships/image" Target="../media/image71.png"/><Relationship Id="rId71" Type="http://schemas.openxmlformats.org/officeDocument/2006/relationships/image" Target="../media/image135.svg"/><Relationship Id="rId92" Type="http://schemas.openxmlformats.org/officeDocument/2006/relationships/image" Target="../media/image156.png"/><Relationship Id="rId2" Type="http://schemas.openxmlformats.org/officeDocument/2006/relationships/notesSlide" Target="../notesSlides/notesSlide6.xml"/><Relationship Id="rId29" Type="http://schemas.openxmlformats.org/officeDocument/2006/relationships/image" Target="../media/image93.svg"/><Relationship Id="rId24" Type="http://schemas.openxmlformats.org/officeDocument/2006/relationships/image" Target="../media/image88.png"/><Relationship Id="rId40" Type="http://schemas.openxmlformats.org/officeDocument/2006/relationships/image" Target="../media/image104.png"/><Relationship Id="rId45" Type="http://schemas.openxmlformats.org/officeDocument/2006/relationships/image" Target="../media/image109.svg"/><Relationship Id="rId66" Type="http://schemas.openxmlformats.org/officeDocument/2006/relationships/image" Target="../media/image130.png"/><Relationship Id="rId87" Type="http://schemas.openxmlformats.org/officeDocument/2006/relationships/image" Target="../media/image151.svg"/><Relationship Id="rId61" Type="http://schemas.openxmlformats.org/officeDocument/2006/relationships/image" Target="../media/image125.svg"/><Relationship Id="rId82" Type="http://schemas.openxmlformats.org/officeDocument/2006/relationships/image" Target="../media/image146.png"/><Relationship Id="rId19" Type="http://schemas.openxmlformats.org/officeDocument/2006/relationships/image" Target="../media/image83.svg"/><Relationship Id="rId14" Type="http://schemas.openxmlformats.org/officeDocument/2006/relationships/image" Target="../media/image78.svg"/><Relationship Id="rId30" Type="http://schemas.openxmlformats.org/officeDocument/2006/relationships/image" Target="../media/image94.png"/><Relationship Id="rId35" Type="http://schemas.openxmlformats.org/officeDocument/2006/relationships/image" Target="../media/image99.svg"/><Relationship Id="rId56" Type="http://schemas.openxmlformats.org/officeDocument/2006/relationships/image" Target="../media/image120.png"/><Relationship Id="rId77" Type="http://schemas.openxmlformats.org/officeDocument/2006/relationships/image" Target="../media/image141.svg"/><Relationship Id="rId100" Type="http://schemas.openxmlformats.org/officeDocument/2006/relationships/image" Target="../media/image164.png"/><Relationship Id="rId105" Type="http://schemas.openxmlformats.org/officeDocument/2006/relationships/image" Target="../media/image169.png"/><Relationship Id="rId8" Type="http://schemas.openxmlformats.org/officeDocument/2006/relationships/image" Target="../media/image72.svg"/><Relationship Id="rId51" Type="http://schemas.openxmlformats.org/officeDocument/2006/relationships/image" Target="../media/image115.svg"/><Relationship Id="rId72" Type="http://schemas.openxmlformats.org/officeDocument/2006/relationships/image" Target="../media/image136.png"/><Relationship Id="rId93" Type="http://schemas.openxmlformats.org/officeDocument/2006/relationships/image" Target="../media/image157.svg"/><Relationship Id="rId98" Type="http://schemas.openxmlformats.org/officeDocument/2006/relationships/image" Target="../media/image162.png"/><Relationship Id="rId3" Type="http://schemas.openxmlformats.org/officeDocument/2006/relationships/image" Target="../media/image4.png"/><Relationship Id="rId25" Type="http://schemas.openxmlformats.org/officeDocument/2006/relationships/image" Target="../media/image89.svg"/><Relationship Id="rId46" Type="http://schemas.openxmlformats.org/officeDocument/2006/relationships/image" Target="../media/image110.png"/><Relationship Id="rId67" Type="http://schemas.openxmlformats.org/officeDocument/2006/relationships/image" Target="../media/image131.svg"/></Relationships>
</file>

<file path=ppt/slides/_rels/slide7.xml.rels><?xml version="1.0" encoding="UTF-8" standalone="yes"?>
<Relationships xmlns="http://schemas.openxmlformats.org/package/2006/relationships"><Relationship Id="rId26" Type="http://schemas.openxmlformats.org/officeDocument/2006/relationships/image" Target="../media/image90.png"/><Relationship Id="rId21" Type="http://schemas.openxmlformats.org/officeDocument/2006/relationships/image" Target="../media/image85.svg"/><Relationship Id="rId42" Type="http://schemas.openxmlformats.org/officeDocument/2006/relationships/image" Target="../media/image106.png"/><Relationship Id="rId47" Type="http://schemas.openxmlformats.org/officeDocument/2006/relationships/image" Target="../media/image111.svg"/><Relationship Id="rId63" Type="http://schemas.openxmlformats.org/officeDocument/2006/relationships/image" Target="../media/image127.svg"/><Relationship Id="rId68" Type="http://schemas.openxmlformats.org/officeDocument/2006/relationships/image" Target="../media/image132.png"/><Relationship Id="rId84" Type="http://schemas.openxmlformats.org/officeDocument/2006/relationships/image" Target="../media/image148.png"/><Relationship Id="rId89" Type="http://schemas.openxmlformats.org/officeDocument/2006/relationships/image" Target="../media/image153.svg"/><Relationship Id="rId16" Type="http://schemas.openxmlformats.org/officeDocument/2006/relationships/image" Target="../media/image80.svg"/><Relationship Id="rId107" Type="http://schemas.openxmlformats.org/officeDocument/2006/relationships/image" Target="../media/image171.png"/><Relationship Id="rId11" Type="http://schemas.openxmlformats.org/officeDocument/2006/relationships/image" Target="../media/image75.png"/><Relationship Id="rId32" Type="http://schemas.openxmlformats.org/officeDocument/2006/relationships/image" Target="../media/image96.png"/><Relationship Id="rId37" Type="http://schemas.openxmlformats.org/officeDocument/2006/relationships/image" Target="../media/image101.svg"/><Relationship Id="rId53" Type="http://schemas.openxmlformats.org/officeDocument/2006/relationships/image" Target="../media/image117.svg"/><Relationship Id="rId58" Type="http://schemas.openxmlformats.org/officeDocument/2006/relationships/image" Target="../media/image122.png"/><Relationship Id="rId74" Type="http://schemas.openxmlformats.org/officeDocument/2006/relationships/image" Target="../media/image138.png"/><Relationship Id="rId79" Type="http://schemas.openxmlformats.org/officeDocument/2006/relationships/image" Target="../media/image143.svg"/><Relationship Id="rId102" Type="http://schemas.openxmlformats.org/officeDocument/2006/relationships/image" Target="../media/image166.png"/><Relationship Id="rId5" Type="http://schemas.openxmlformats.org/officeDocument/2006/relationships/image" Target="../media/image69.png"/><Relationship Id="rId90" Type="http://schemas.openxmlformats.org/officeDocument/2006/relationships/image" Target="../media/image154.png"/><Relationship Id="rId95" Type="http://schemas.openxmlformats.org/officeDocument/2006/relationships/image" Target="../media/image159.svg"/><Relationship Id="rId22" Type="http://schemas.openxmlformats.org/officeDocument/2006/relationships/image" Target="../media/image86.png"/><Relationship Id="rId27" Type="http://schemas.openxmlformats.org/officeDocument/2006/relationships/image" Target="../media/image91.svg"/><Relationship Id="rId43" Type="http://schemas.openxmlformats.org/officeDocument/2006/relationships/image" Target="../media/image107.svg"/><Relationship Id="rId48" Type="http://schemas.openxmlformats.org/officeDocument/2006/relationships/image" Target="../media/image112.png"/><Relationship Id="rId64" Type="http://schemas.openxmlformats.org/officeDocument/2006/relationships/image" Target="../media/image128.png"/><Relationship Id="rId69" Type="http://schemas.openxmlformats.org/officeDocument/2006/relationships/image" Target="../media/image133.svg"/><Relationship Id="rId80" Type="http://schemas.openxmlformats.org/officeDocument/2006/relationships/image" Target="../media/image144.png"/><Relationship Id="rId85" Type="http://schemas.openxmlformats.org/officeDocument/2006/relationships/image" Target="../media/image149.svg"/><Relationship Id="rId12" Type="http://schemas.openxmlformats.org/officeDocument/2006/relationships/image" Target="../media/image76.svg"/><Relationship Id="rId17" Type="http://schemas.openxmlformats.org/officeDocument/2006/relationships/image" Target="../media/image81.png"/><Relationship Id="rId33" Type="http://schemas.openxmlformats.org/officeDocument/2006/relationships/image" Target="../media/image97.svg"/><Relationship Id="rId38" Type="http://schemas.openxmlformats.org/officeDocument/2006/relationships/image" Target="../media/image102.png"/><Relationship Id="rId59" Type="http://schemas.openxmlformats.org/officeDocument/2006/relationships/image" Target="../media/image123.svg"/><Relationship Id="rId103" Type="http://schemas.openxmlformats.org/officeDocument/2006/relationships/image" Target="../media/image167.png"/><Relationship Id="rId108" Type="http://schemas.openxmlformats.org/officeDocument/2006/relationships/image" Target="../media/image172.svg"/><Relationship Id="rId20" Type="http://schemas.openxmlformats.org/officeDocument/2006/relationships/image" Target="../media/image84.png"/><Relationship Id="rId41" Type="http://schemas.openxmlformats.org/officeDocument/2006/relationships/image" Target="../media/image105.svg"/><Relationship Id="rId54" Type="http://schemas.openxmlformats.org/officeDocument/2006/relationships/image" Target="../media/image118.png"/><Relationship Id="rId62" Type="http://schemas.openxmlformats.org/officeDocument/2006/relationships/image" Target="../media/image126.png"/><Relationship Id="rId70" Type="http://schemas.openxmlformats.org/officeDocument/2006/relationships/image" Target="../media/image134.png"/><Relationship Id="rId75" Type="http://schemas.openxmlformats.org/officeDocument/2006/relationships/image" Target="../media/image139.svg"/><Relationship Id="rId83" Type="http://schemas.openxmlformats.org/officeDocument/2006/relationships/image" Target="../media/image147.svg"/><Relationship Id="rId88" Type="http://schemas.openxmlformats.org/officeDocument/2006/relationships/image" Target="../media/image152.png"/><Relationship Id="rId91" Type="http://schemas.openxmlformats.org/officeDocument/2006/relationships/image" Target="../media/image155.svg"/><Relationship Id="rId96" Type="http://schemas.openxmlformats.org/officeDocument/2006/relationships/image" Target="../media/image160.png"/><Relationship Id="rId1" Type="http://schemas.openxmlformats.org/officeDocument/2006/relationships/slideLayout" Target="../slideLayouts/slideLayout1.xml"/><Relationship Id="rId6" Type="http://schemas.openxmlformats.org/officeDocument/2006/relationships/image" Target="../media/image70.svg"/><Relationship Id="rId15" Type="http://schemas.openxmlformats.org/officeDocument/2006/relationships/image" Target="../media/image79.png"/><Relationship Id="rId23" Type="http://schemas.openxmlformats.org/officeDocument/2006/relationships/image" Target="../media/image87.svg"/><Relationship Id="rId28" Type="http://schemas.openxmlformats.org/officeDocument/2006/relationships/image" Target="../media/image92.png"/><Relationship Id="rId36" Type="http://schemas.openxmlformats.org/officeDocument/2006/relationships/image" Target="../media/image100.png"/><Relationship Id="rId49" Type="http://schemas.openxmlformats.org/officeDocument/2006/relationships/image" Target="../media/image113.svg"/><Relationship Id="rId57" Type="http://schemas.openxmlformats.org/officeDocument/2006/relationships/image" Target="../media/image121.svg"/><Relationship Id="rId106" Type="http://schemas.openxmlformats.org/officeDocument/2006/relationships/image" Target="../media/image170.svg"/><Relationship Id="rId10" Type="http://schemas.openxmlformats.org/officeDocument/2006/relationships/image" Target="../media/image74.svg"/><Relationship Id="rId31" Type="http://schemas.openxmlformats.org/officeDocument/2006/relationships/image" Target="../media/image95.svg"/><Relationship Id="rId44" Type="http://schemas.openxmlformats.org/officeDocument/2006/relationships/image" Target="../media/image108.png"/><Relationship Id="rId52" Type="http://schemas.openxmlformats.org/officeDocument/2006/relationships/image" Target="../media/image116.png"/><Relationship Id="rId60" Type="http://schemas.openxmlformats.org/officeDocument/2006/relationships/image" Target="../media/image124.png"/><Relationship Id="rId65" Type="http://schemas.openxmlformats.org/officeDocument/2006/relationships/image" Target="../media/image129.svg"/><Relationship Id="rId73" Type="http://schemas.openxmlformats.org/officeDocument/2006/relationships/image" Target="../media/image137.svg"/><Relationship Id="rId78" Type="http://schemas.openxmlformats.org/officeDocument/2006/relationships/image" Target="../media/image142.png"/><Relationship Id="rId81" Type="http://schemas.openxmlformats.org/officeDocument/2006/relationships/image" Target="../media/image145.svg"/><Relationship Id="rId86" Type="http://schemas.openxmlformats.org/officeDocument/2006/relationships/image" Target="../media/image150.png"/><Relationship Id="rId94" Type="http://schemas.openxmlformats.org/officeDocument/2006/relationships/image" Target="../media/image158.png"/><Relationship Id="rId99" Type="http://schemas.openxmlformats.org/officeDocument/2006/relationships/image" Target="../media/image163.svg"/><Relationship Id="rId101" Type="http://schemas.openxmlformats.org/officeDocument/2006/relationships/image" Target="../media/image165.svg"/><Relationship Id="rId4" Type="http://schemas.openxmlformats.org/officeDocument/2006/relationships/image" Target="../media/image5.svg"/><Relationship Id="rId9" Type="http://schemas.openxmlformats.org/officeDocument/2006/relationships/image" Target="../media/image73.png"/><Relationship Id="rId13" Type="http://schemas.openxmlformats.org/officeDocument/2006/relationships/image" Target="../media/image77.png"/><Relationship Id="rId18" Type="http://schemas.openxmlformats.org/officeDocument/2006/relationships/image" Target="../media/image82.png"/><Relationship Id="rId39" Type="http://schemas.openxmlformats.org/officeDocument/2006/relationships/image" Target="../media/image103.svg"/><Relationship Id="rId34" Type="http://schemas.openxmlformats.org/officeDocument/2006/relationships/image" Target="../media/image98.png"/><Relationship Id="rId50" Type="http://schemas.openxmlformats.org/officeDocument/2006/relationships/image" Target="../media/image114.png"/><Relationship Id="rId55" Type="http://schemas.openxmlformats.org/officeDocument/2006/relationships/image" Target="../media/image119.svg"/><Relationship Id="rId76" Type="http://schemas.openxmlformats.org/officeDocument/2006/relationships/image" Target="../media/image140.png"/><Relationship Id="rId97" Type="http://schemas.openxmlformats.org/officeDocument/2006/relationships/image" Target="../media/image161.svg"/><Relationship Id="rId104" Type="http://schemas.openxmlformats.org/officeDocument/2006/relationships/image" Target="../media/image168.svg"/><Relationship Id="rId7" Type="http://schemas.openxmlformats.org/officeDocument/2006/relationships/image" Target="../media/image71.png"/><Relationship Id="rId71" Type="http://schemas.openxmlformats.org/officeDocument/2006/relationships/image" Target="../media/image135.svg"/><Relationship Id="rId92" Type="http://schemas.openxmlformats.org/officeDocument/2006/relationships/image" Target="../media/image156.png"/><Relationship Id="rId2" Type="http://schemas.openxmlformats.org/officeDocument/2006/relationships/notesSlide" Target="../notesSlides/notesSlide7.xml"/><Relationship Id="rId29" Type="http://schemas.openxmlformats.org/officeDocument/2006/relationships/image" Target="../media/image93.svg"/><Relationship Id="rId24" Type="http://schemas.openxmlformats.org/officeDocument/2006/relationships/image" Target="../media/image88.png"/><Relationship Id="rId40" Type="http://schemas.openxmlformats.org/officeDocument/2006/relationships/image" Target="../media/image104.png"/><Relationship Id="rId45" Type="http://schemas.openxmlformats.org/officeDocument/2006/relationships/image" Target="../media/image109.svg"/><Relationship Id="rId66" Type="http://schemas.openxmlformats.org/officeDocument/2006/relationships/image" Target="../media/image130.png"/><Relationship Id="rId87" Type="http://schemas.openxmlformats.org/officeDocument/2006/relationships/image" Target="../media/image151.svg"/><Relationship Id="rId61" Type="http://schemas.openxmlformats.org/officeDocument/2006/relationships/image" Target="../media/image125.svg"/><Relationship Id="rId82" Type="http://schemas.openxmlformats.org/officeDocument/2006/relationships/image" Target="../media/image146.png"/><Relationship Id="rId19" Type="http://schemas.openxmlformats.org/officeDocument/2006/relationships/image" Target="../media/image83.svg"/><Relationship Id="rId14" Type="http://schemas.openxmlformats.org/officeDocument/2006/relationships/image" Target="../media/image78.svg"/><Relationship Id="rId30" Type="http://schemas.openxmlformats.org/officeDocument/2006/relationships/image" Target="../media/image94.png"/><Relationship Id="rId35" Type="http://schemas.openxmlformats.org/officeDocument/2006/relationships/image" Target="../media/image99.svg"/><Relationship Id="rId56" Type="http://schemas.openxmlformats.org/officeDocument/2006/relationships/image" Target="../media/image120.png"/><Relationship Id="rId77" Type="http://schemas.openxmlformats.org/officeDocument/2006/relationships/image" Target="../media/image141.svg"/><Relationship Id="rId100" Type="http://schemas.openxmlformats.org/officeDocument/2006/relationships/image" Target="../media/image164.png"/><Relationship Id="rId105" Type="http://schemas.openxmlformats.org/officeDocument/2006/relationships/image" Target="../media/image169.png"/><Relationship Id="rId8" Type="http://schemas.openxmlformats.org/officeDocument/2006/relationships/image" Target="../media/image72.svg"/><Relationship Id="rId51" Type="http://schemas.openxmlformats.org/officeDocument/2006/relationships/image" Target="../media/image115.svg"/><Relationship Id="rId72" Type="http://schemas.openxmlformats.org/officeDocument/2006/relationships/image" Target="../media/image136.png"/><Relationship Id="rId93" Type="http://schemas.openxmlformats.org/officeDocument/2006/relationships/image" Target="../media/image157.svg"/><Relationship Id="rId98" Type="http://schemas.openxmlformats.org/officeDocument/2006/relationships/image" Target="../media/image162.png"/><Relationship Id="rId3" Type="http://schemas.openxmlformats.org/officeDocument/2006/relationships/image" Target="../media/image4.png"/><Relationship Id="rId25" Type="http://schemas.openxmlformats.org/officeDocument/2006/relationships/image" Target="../media/image89.svg"/><Relationship Id="rId46" Type="http://schemas.openxmlformats.org/officeDocument/2006/relationships/image" Target="../media/image110.png"/><Relationship Id="rId67" Type="http://schemas.openxmlformats.org/officeDocument/2006/relationships/image" Target="../media/image131.svg"/></Relationships>
</file>

<file path=ppt/slides/_rels/slide8.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5.png"/><Relationship Id="rId4" Type="http://schemas.openxmlformats.org/officeDocument/2006/relationships/image" Target="../media/image174.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24387048" cy="13716000"/>
          </a:xfrm>
          <a:prstGeom prst="rect">
            <a:avLst/>
          </a:prstGeom>
        </p:spPr>
      </p:pic>
      <p:pic>
        <p:nvPicPr>
          <p:cNvPr id="3" name="Image 1" descr=" "/>
          <p:cNvPicPr>
            <a:picLocks noChangeAspect="1"/>
          </p:cNvPicPr>
          <p:nvPr/>
        </p:nvPicPr>
        <p:blipFill>
          <a:blip r:embed="rId5"/>
          <a:stretch>
            <a:fillRect/>
          </a:stretch>
        </p:blipFill>
        <p:spPr>
          <a:xfrm>
            <a:off x="8992724" y="3048000"/>
            <a:ext cx="6401600" cy="4572000"/>
          </a:xfrm>
          <a:prstGeom prst="rect">
            <a:avLst/>
          </a:prstGeom>
        </p:spPr>
      </p:pic>
      <p:sp>
        <p:nvSpPr>
          <p:cNvPr id="4" name="Shape 0"/>
          <p:cNvSpPr/>
          <p:nvPr/>
        </p:nvSpPr>
        <p:spPr>
          <a:xfrm>
            <a:off x="0" y="10668000"/>
            <a:ext cx="24387048" cy="2032000"/>
          </a:xfrm>
          <a:prstGeom prst="rect">
            <a:avLst/>
          </a:prstGeom>
          <a:solidFill>
            <a:srgbClr val="164283">
              <a:alpha val="100000"/>
            </a:srgbClr>
          </a:solidFill>
          <a:ln/>
        </p:spPr>
        <p:txBody>
          <a:bodyPr/>
          <a:lstStyle/>
          <a:p>
            <a:endParaRPr lang="pl-PL" dirty="0"/>
          </a:p>
        </p:txBody>
      </p:sp>
      <p:sp>
        <p:nvSpPr>
          <p:cNvPr id="5" name="Text 1"/>
          <p:cNvSpPr/>
          <p:nvPr/>
        </p:nvSpPr>
        <p:spPr>
          <a:xfrm>
            <a:off x="6711043" y="11168743"/>
            <a:ext cx="13555047" cy="1476224"/>
          </a:xfrm>
          <a:prstGeom prst="rect">
            <a:avLst/>
          </a:prstGeom>
          <a:noFill/>
          <a:ln/>
        </p:spPr>
        <p:txBody>
          <a:bodyPr wrap="square" lIns="0" tIns="0" rIns="0" bIns="0" rtlCol="0" anchor="t"/>
          <a:lstStyle/>
          <a:p>
            <a:pPr algn="ctr"/>
            <a:r>
              <a:rPr lang="pl-PL" sz="6600" dirty="0">
                <a:solidFill>
                  <a:srgbClr val="FFFFFF">
                    <a:alpha val="100000"/>
                  </a:srgbClr>
                </a:solidFill>
                <a:ea typeface="Roboto Bold" pitchFamily="34" charset="-122"/>
                <a:cs typeface="Roboto Bold" pitchFamily="34" charset="-120"/>
              </a:rPr>
              <a:t>CODE OF CONDUCT FOR SUPPLIERS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0" y="0"/>
            <a:ext cx="24387048" cy="1625600"/>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52226" y="592663"/>
            <a:ext cx="1778225" cy="1270003"/>
          </a:xfrm>
          <a:prstGeom prst="rect">
            <a:avLst/>
          </a:prstGeom>
        </p:spPr>
      </p:pic>
      <p:sp>
        <p:nvSpPr>
          <p:cNvPr id="6" name="Text 2"/>
          <p:cNvSpPr/>
          <p:nvPr/>
        </p:nvSpPr>
        <p:spPr>
          <a:xfrm>
            <a:off x="1282860" y="2712184"/>
            <a:ext cx="20923997" cy="5974616"/>
          </a:xfrm>
          <a:prstGeom prst="rect">
            <a:avLst/>
          </a:prstGeom>
          <a:noFill/>
          <a:ln/>
        </p:spPr>
        <p:txBody>
          <a:bodyPr wrap="square" lIns="0" tIns="0" rIns="0" bIns="0" rtlCol="0" anchor="ctr"/>
          <a:lstStyle/>
          <a:p>
            <a:pPr algn="just">
              <a:lnSpc>
                <a:spcPct val="150000"/>
              </a:lnSpc>
            </a:pPr>
            <a:r>
              <a:rPr lang="en-US" sz="4000" dirty="0">
                <a:solidFill>
                  <a:srgbClr val="17365D"/>
                </a:solidFill>
                <a:latin typeface="Calibri" panose="020F0502020204030204" pitchFamily="34" charset="0"/>
                <a:ea typeface="Times New Roman" panose="02020603050405020304" pitchFamily="18" charset="0"/>
              </a:rPr>
              <a:t>This Code of Conduct for Suppliers of OSOtech Sp. z o. o. sets out the rules of conduct for suppliers. The purpose of the Code is to help suppliers understand the expectations of OSOtech Sp. z o. o. regarding their behavior on the market and appropriate cooperation with OSOtech Sp. z o. o.</a:t>
            </a:r>
          </a:p>
          <a:p>
            <a:pPr algn="just">
              <a:lnSpc>
                <a:spcPct val="150000"/>
              </a:lnSpc>
            </a:pPr>
            <a:r>
              <a:rPr lang="en-US" sz="4000" dirty="0">
                <a:solidFill>
                  <a:srgbClr val="17365D"/>
                </a:solidFill>
                <a:latin typeface="Calibri" panose="020F0502020204030204" pitchFamily="34" charset="0"/>
                <a:ea typeface="Times New Roman" panose="02020603050405020304" pitchFamily="18" charset="0"/>
              </a:rPr>
              <a:t>It is required that the Supplier is familiar with the rules of the Code of Conduct for Suppliers and fully complies with them.</a:t>
            </a:r>
          </a:p>
        </p:txBody>
      </p:sp>
      <p:pic>
        <p:nvPicPr>
          <p:cNvPr id="7" name="Image 2"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82860" y="12454467"/>
            <a:ext cx="10419535" cy="135466"/>
          </a:xfrm>
          <a:prstGeom prst="rect">
            <a:avLst/>
          </a:prstGeom>
        </p:spPr>
      </p:pic>
      <p:pic>
        <p:nvPicPr>
          <p:cNvPr id="8" name="Image 3"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25783" y="12448877"/>
            <a:ext cx="10978404" cy="146647"/>
          </a:xfrm>
          <a:prstGeom prst="rect">
            <a:avLst/>
          </a:prstGeom>
        </p:spPr>
      </p:pic>
      <p:sp>
        <p:nvSpPr>
          <p:cNvPr id="9" name="Text 3"/>
          <p:cNvSpPr/>
          <p:nvPr/>
        </p:nvSpPr>
        <p:spPr>
          <a:xfrm>
            <a:off x="1524191" y="12636500"/>
            <a:ext cx="787498" cy="508000"/>
          </a:xfrm>
          <a:prstGeom prst="rect">
            <a:avLst/>
          </a:prstGeom>
          <a:noFill/>
          <a:ln/>
        </p:spPr>
        <p:txBody>
          <a:bodyPr wrap="square" lIns="0" tIns="0" rIns="0" bIns="0" rtlCol="0" anchor="ctr"/>
          <a:lstStyle/>
          <a:p>
            <a:pPr marL="0" indent="0" algn="r">
              <a:lnSpc>
                <a:spcPts val="3192"/>
              </a:lnSpc>
              <a:buNone/>
            </a:pPr>
            <a:r>
              <a:rPr lang="en-US" sz="2400" dirty="0">
                <a:solidFill>
                  <a:srgbClr val="FFFFFF">
                    <a:alpha val="100000"/>
                  </a:srgbClr>
                </a:solidFill>
                <a:latin typeface="Roboto Regular" pitchFamily="34" charset="0"/>
                <a:ea typeface="Roboto Regular" pitchFamily="34" charset="-122"/>
                <a:cs typeface="Roboto Regular" pitchFamily="34" charset="-120"/>
              </a:rPr>
              <a:t>1982</a:t>
            </a:r>
            <a:endParaRPr lang="en-US" sz="2400" dirty="0"/>
          </a:p>
        </p:txBody>
      </p:sp>
      <p:sp>
        <p:nvSpPr>
          <p:cNvPr id="11" name="Text 5"/>
          <p:cNvSpPr/>
          <p:nvPr/>
        </p:nvSpPr>
        <p:spPr>
          <a:xfrm>
            <a:off x="22329391" y="12636500"/>
            <a:ext cx="787498" cy="508000"/>
          </a:xfrm>
          <a:prstGeom prst="rect">
            <a:avLst/>
          </a:prstGeom>
          <a:noFill/>
          <a:ln/>
        </p:spPr>
        <p:txBody>
          <a:bodyPr wrap="square" lIns="0" tIns="0" rIns="0" bIns="0" rtlCol="0" anchor="ctr"/>
          <a:lstStyle/>
          <a:p>
            <a:pPr marL="0" indent="0" algn="r">
              <a:lnSpc>
                <a:spcPts val="3192"/>
              </a:lnSpc>
              <a:buNone/>
            </a:pPr>
            <a:r>
              <a:rPr lang="en-US" sz="2400" dirty="0">
                <a:solidFill>
                  <a:srgbClr val="FFFFFF">
                    <a:alpha val="100000"/>
                  </a:srgbClr>
                </a:solidFill>
                <a:latin typeface="Roboto Regular" pitchFamily="34" charset="0"/>
                <a:ea typeface="Roboto Regular" pitchFamily="34" charset="-122"/>
                <a:cs typeface="Roboto Regular" pitchFamily="34" charset="-120"/>
              </a:rPr>
              <a:t>224</a:t>
            </a:r>
            <a:endParaRPr lang="en-US" sz="2400" dirty="0"/>
          </a:p>
        </p:txBody>
      </p:sp>
      <p:pic>
        <p:nvPicPr>
          <p:cNvPr id="12" name="Image 4"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8061" y="4191000"/>
            <a:ext cx="135485" cy="8398933"/>
          </a:xfrm>
          <a:prstGeom prst="rect">
            <a:avLst/>
          </a:prstGeom>
        </p:spPr>
      </p:pic>
      <p:pic>
        <p:nvPicPr>
          <p:cNvPr id="21" name="Image 12"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859048" y="2921000"/>
            <a:ext cx="135485" cy="9668933"/>
          </a:xfrm>
          <a:prstGeom prst="rect">
            <a:avLst/>
          </a:prstGeom>
        </p:spPr>
      </p:pic>
      <p:sp>
        <p:nvSpPr>
          <p:cNvPr id="13" name="Text 2">
            <a:extLst>
              <a:ext uri="{FF2B5EF4-FFF2-40B4-BE49-F238E27FC236}">
                <a16:creationId xmlns:a16="http://schemas.microsoft.com/office/drawing/2014/main" id="{016058EC-7806-30EE-E351-BD5098E28D96}"/>
              </a:ext>
            </a:extLst>
          </p:cNvPr>
          <p:cNvSpPr/>
          <p:nvPr/>
        </p:nvSpPr>
        <p:spPr>
          <a:xfrm>
            <a:off x="1220945" y="346162"/>
            <a:ext cx="20312459" cy="1490134"/>
          </a:xfrm>
          <a:prstGeom prst="rect">
            <a:avLst/>
          </a:prstGeom>
          <a:noFill/>
          <a:ln/>
        </p:spPr>
        <p:txBody>
          <a:bodyPr wrap="square" lIns="0" tIns="0" rIns="0" bIns="0" rtlCol="0" anchor="ctr"/>
          <a:lstStyle/>
          <a:p>
            <a:pPr>
              <a:lnSpc>
                <a:spcPts val="5320"/>
              </a:lnSpc>
            </a:pPr>
            <a:r>
              <a:rPr lang="pl-PL" sz="4000" dirty="0">
                <a:solidFill>
                  <a:srgbClr val="164283">
                    <a:alpha val="100000"/>
                  </a:srgbClr>
                </a:solidFill>
                <a:latin typeface="Roboto Bold" pitchFamily="34" charset="0"/>
                <a:ea typeface="Roboto Bold" pitchFamily="34" charset="-122"/>
                <a:cs typeface="Roboto Bold" pitchFamily="34" charset="-120"/>
              </a:rPr>
              <a:t>INTRODUCTION</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0" y="0"/>
            <a:ext cx="24387048" cy="1625600"/>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614083" y="355597"/>
            <a:ext cx="1778222" cy="1270003"/>
          </a:xfrm>
          <a:prstGeom prst="rect">
            <a:avLst/>
          </a:prstGeom>
        </p:spPr>
      </p:pic>
      <p:sp>
        <p:nvSpPr>
          <p:cNvPr id="6" name="Text 2"/>
          <p:cNvSpPr/>
          <p:nvPr/>
        </p:nvSpPr>
        <p:spPr>
          <a:xfrm>
            <a:off x="1212523" y="655915"/>
            <a:ext cx="20373299" cy="1532466"/>
          </a:xfrm>
          <a:prstGeom prst="rect">
            <a:avLst/>
          </a:prstGeom>
          <a:noFill/>
          <a:ln/>
        </p:spPr>
        <p:txBody>
          <a:bodyPr wrap="square" lIns="0" tIns="0" rIns="0" bIns="0" rtlCol="0" anchor="ctr"/>
          <a:lstStyle/>
          <a:p>
            <a:pPr>
              <a:lnSpc>
                <a:spcPts val="5320"/>
              </a:lnSpc>
            </a:pPr>
            <a:r>
              <a:rPr lang="en-US" sz="4000" b="1" dirty="0">
                <a:solidFill>
                  <a:srgbClr val="17365D"/>
                </a:solidFill>
                <a:latin typeface="Calibri" panose="020F0502020204030204" pitchFamily="34" charset="0"/>
                <a:ea typeface="Times New Roman" panose="02020603050405020304" pitchFamily="18" charset="0"/>
              </a:rPr>
              <a:t>COMPLIANCE WITH THE GENERAL RULES OF THE CODE OF CONDUCT </a:t>
            </a:r>
            <a:endParaRPr lang="en-US" sz="4000" dirty="0"/>
          </a:p>
        </p:txBody>
      </p:sp>
      <p:sp>
        <p:nvSpPr>
          <p:cNvPr id="7" name="Shape 3"/>
          <p:cNvSpPr/>
          <p:nvPr/>
        </p:nvSpPr>
        <p:spPr>
          <a:xfrm>
            <a:off x="12702" y="2489200"/>
            <a:ext cx="24374346" cy="10363200"/>
          </a:xfrm>
          <a:prstGeom prst="rect">
            <a:avLst/>
          </a:prstGeom>
          <a:noFill/>
          <a:ln/>
        </p:spPr>
      </p:sp>
      <p:pic>
        <p:nvPicPr>
          <p:cNvPr id="9" name="Image 3" descr=" "/>
          <p:cNvPicPr>
            <a:picLocks noChangeAspect="1"/>
          </p:cNvPicPr>
          <p:nvPr/>
        </p:nvPicPr>
        <p:blipFill>
          <a:blip r:embed="rId5"/>
          <a:stretch>
            <a:fillRect/>
          </a:stretch>
        </p:blipFill>
        <p:spPr>
          <a:xfrm>
            <a:off x="2749894" y="3251200"/>
            <a:ext cx="1524191" cy="1524000"/>
          </a:xfrm>
          <a:prstGeom prst="rect">
            <a:avLst/>
          </a:prstGeom>
        </p:spPr>
      </p:pic>
      <p:pic>
        <p:nvPicPr>
          <p:cNvPr id="10" name="Image 4" descr=" "/>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49894" y="3251200"/>
            <a:ext cx="1524191" cy="1524000"/>
          </a:xfrm>
          <a:prstGeom prst="rect">
            <a:avLst/>
          </a:prstGeom>
        </p:spPr>
      </p:pic>
      <p:pic>
        <p:nvPicPr>
          <p:cNvPr id="13" name="Image 6" descr=" "/>
          <p:cNvPicPr>
            <a:picLocks noChangeAspect="1"/>
          </p:cNvPicPr>
          <p:nvPr/>
        </p:nvPicPr>
        <p:blipFill>
          <a:blip r:embed="rId5"/>
          <a:stretch>
            <a:fillRect/>
          </a:stretch>
        </p:blipFill>
        <p:spPr>
          <a:xfrm>
            <a:off x="13266808" y="3251200"/>
            <a:ext cx="1524191" cy="1524000"/>
          </a:xfrm>
          <a:prstGeom prst="rect">
            <a:avLst/>
          </a:prstGeom>
        </p:spPr>
      </p:pic>
      <p:pic>
        <p:nvPicPr>
          <p:cNvPr id="14" name="Image 7" descr=" "/>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36667" y="3321050"/>
            <a:ext cx="1384473" cy="1384300"/>
          </a:xfrm>
          <a:prstGeom prst="rect">
            <a:avLst/>
          </a:prstGeom>
        </p:spPr>
      </p:pic>
      <p:pic>
        <p:nvPicPr>
          <p:cNvPr id="15" name="Image 8"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781222" y="3765550"/>
            <a:ext cx="495362" cy="495300"/>
          </a:xfrm>
          <a:prstGeom prst="rect">
            <a:avLst/>
          </a:prstGeom>
        </p:spPr>
      </p:pic>
      <p:pic>
        <p:nvPicPr>
          <p:cNvPr id="16" name="Image 9"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527191" y="3511550"/>
            <a:ext cx="1003425" cy="1003300"/>
          </a:xfrm>
          <a:prstGeom prst="rect">
            <a:avLst/>
          </a:prstGeom>
        </p:spPr>
      </p:pic>
      <p:pic>
        <p:nvPicPr>
          <p:cNvPr id="19" name="Image 11" descr=" "/>
          <p:cNvPicPr>
            <a:picLocks noChangeAspect="1"/>
          </p:cNvPicPr>
          <p:nvPr/>
        </p:nvPicPr>
        <p:blipFill>
          <a:blip r:embed="rId5"/>
          <a:stretch>
            <a:fillRect/>
          </a:stretch>
        </p:blipFill>
        <p:spPr>
          <a:xfrm>
            <a:off x="2749894" y="6908800"/>
            <a:ext cx="1524191" cy="1524000"/>
          </a:xfrm>
          <a:prstGeom prst="rect">
            <a:avLst/>
          </a:prstGeom>
        </p:spPr>
      </p:pic>
      <p:pic>
        <p:nvPicPr>
          <p:cNvPr id="20" name="Image 12"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137292" y="7550150"/>
            <a:ext cx="50806" cy="622300"/>
          </a:xfrm>
          <a:prstGeom prst="rect">
            <a:avLst/>
          </a:prstGeom>
        </p:spPr>
      </p:pic>
      <p:pic>
        <p:nvPicPr>
          <p:cNvPr id="21" name="Image 13" descr=" "/>
          <p:cNvPicPr>
            <a:picLocks noChangeAspect="1"/>
          </p:cNvPicPr>
          <p:nvPr/>
        </p:nvPicPr>
        <p:blipFill>
          <a:blip r:embed="rId14">
            <a:extLst>
              <a:ext uri="{96DAC541-7B7A-43D3-8B79-37D633B846F1}">
                <asvg:svgBlip xmlns:asvg="http://schemas.microsoft.com/office/drawing/2016/SVG/main" r:embed="rId16"/>
              </a:ext>
            </a:extLst>
          </a:blip>
          <a:stretch>
            <a:fillRect/>
          </a:stretch>
        </p:blipFill>
        <p:spPr>
          <a:xfrm>
            <a:off x="2946768" y="7550150"/>
            <a:ext cx="50806" cy="622300"/>
          </a:xfrm>
          <a:prstGeom prst="rect">
            <a:avLst/>
          </a:prstGeom>
        </p:spPr>
      </p:pic>
      <p:pic>
        <p:nvPicPr>
          <p:cNvPr id="22" name="Image 14" descr=" "/>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19752" y="8121650"/>
            <a:ext cx="1384473" cy="241300"/>
          </a:xfrm>
          <a:prstGeom prst="rect">
            <a:avLst/>
          </a:prstGeom>
        </p:spPr>
      </p:pic>
      <p:pic>
        <p:nvPicPr>
          <p:cNvPr id="23" name="Image 15" descr=" "/>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819752" y="6978650"/>
            <a:ext cx="1384473" cy="622300"/>
          </a:xfrm>
          <a:prstGeom prst="rect">
            <a:avLst/>
          </a:prstGeom>
        </p:spPr>
      </p:pic>
      <p:pic>
        <p:nvPicPr>
          <p:cNvPr id="24" name="Image 16"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81848" y="7550150"/>
            <a:ext cx="50806" cy="622300"/>
          </a:xfrm>
          <a:prstGeom prst="rect">
            <a:avLst/>
          </a:prstGeom>
        </p:spPr>
      </p:pic>
      <p:pic>
        <p:nvPicPr>
          <p:cNvPr id="25" name="Image 17" descr=" "/>
          <p:cNvPicPr>
            <a:picLocks noChangeAspect="1"/>
          </p:cNvPicPr>
          <p:nvPr/>
        </p:nvPicPr>
        <p:blipFill>
          <a:blip r:embed="rId14">
            <a:extLst>
              <a:ext uri="{96DAC541-7B7A-43D3-8B79-37D633B846F1}">
                <asvg:svgBlip xmlns:asvg="http://schemas.microsoft.com/office/drawing/2016/SVG/main" r:embed="rId16"/>
              </a:ext>
            </a:extLst>
          </a:blip>
          <a:stretch>
            <a:fillRect/>
          </a:stretch>
        </p:blipFill>
        <p:spPr>
          <a:xfrm>
            <a:off x="3391324" y="7550150"/>
            <a:ext cx="50806" cy="622300"/>
          </a:xfrm>
          <a:prstGeom prst="rect">
            <a:avLst/>
          </a:prstGeom>
        </p:spPr>
      </p:pic>
      <p:pic>
        <p:nvPicPr>
          <p:cNvPr id="26" name="Image 18"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26403" y="7550150"/>
            <a:ext cx="50806" cy="622300"/>
          </a:xfrm>
          <a:prstGeom prst="rect">
            <a:avLst/>
          </a:prstGeom>
        </p:spPr>
      </p:pic>
      <p:pic>
        <p:nvPicPr>
          <p:cNvPr id="27" name="Image 19" descr=" "/>
          <p:cNvPicPr>
            <a:picLocks noChangeAspect="1"/>
          </p:cNvPicPr>
          <p:nvPr/>
        </p:nvPicPr>
        <p:blipFill>
          <a:blip r:embed="rId14">
            <a:extLst>
              <a:ext uri="{96DAC541-7B7A-43D3-8B79-37D633B846F1}">
                <asvg:svgBlip xmlns:asvg="http://schemas.microsoft.com/office/drawing/2016/SVG/main" r:embed="rId16"/>
              </a:ext>
            </a:extLst>
          </a:blip>
          <a:stretch>
            <a:fillRect/>
          </a:stretch>
        </p:blipFill>
        <p:spPr>
          <a:xfrm>
            <a:off x="3835879" y="7550150"/>
            <a:ext cx="50806" cy="622300"/>
          </a:xfrm>
          <a:prstGeom prst="rect">
            <a:avLst/>
          </a:prstGeom>
        </p:spPr>
      </p:pic>
      <p:pic>
        <p:nvPicPr>
          <p:cNvPr id="28" name="Image 20" descr=" "/>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327816" y="7169150"/>
            <a:ext cx="368346" cy="304800"/>
          </a:xfrm>
          <a:prstGeom prst="rect">
            <a:avLst/>
          </a:prstGeom>
        </p:spPr>
      </p:pic>
      <p:pic>
        <p:nvPicPr>
          <p:cNvPr id="29" name="Image 21" descr=" "/>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486586" y="7232650"/>
            <a:ext cx="50806" cy="241300"/>
          </a:xfrm>
          <a:prstGeom prst="rect">
            <a:avLst/>
          </a:prstGeom>
        </p:spPr>
      </p:pic>
      <p:pic>
        <p:nvPicPr>
          <p:cNvPr id="30" name="Image 22" descr=" "/>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391318" y="7169143"/>
            <a:ext cx="241343" cy="82557"/>
          </a:xfrm>
          <a:prstGeom prst="rect">
            <a:avLst/>
          </a:prstGeom>
        </p:spPr>
      </p:pic>
      <p:sp>
        <p:nvSpPr>
          <p:cNvPr id="31" name="Text 6"/>
          <p:cNvSpPr/>
          <p:nvPr/>
        </p:nvSpPr>
        <p:spPr>
          <a:xfrm>
            <a:off x="5036179" y="6783917"/>
            <a:ext cx="6232246" cy="1773767"/>
          </a:xfrm>
          <a:prstGeom prst="rect">
            <a:avLst/>
          </a:prstGeom>
          <a:noFill/>
          <a:ln/>
        </p:spPr>
        <p:txBody>
          <a:bodyPr wrap="square" lIns="0" tIns="0" rIns="0" bIns="0" rtlCol="0" anchor="ctr"/>
          <a:lstStyle/>
          <a:p>
            <a:pPr>
              <a:lnSpc>
                <a:spcPts val="4256"/>
              </a:lnSpc>
            </a:pPr>
            <a:r>
              <a:rPr lang="pl-PL" sz="3200" dirty="0">
                <a:solidFill>
                  <a:srgbClr val="FFFFFF">
                    <a:alpha val="100000"/>
                  </a:srgbClr>
                </a:solidFill>
                <a:latin typeface="Roboto Regular" pitchFamily="34" charset="0"/>
                <a:ea typeface="Roboto Regular" pitchFamily="34" charset="-122"/>
                <a:cs typeface="Roboto Regular" pitchFamily="34" charset="-120"/>
              </a:rPr>
              <a:t>Know-how na bazie 42 lat doświadczenia w przemyśle maszynowym</a:t>
            </a:r>
          </a:p>
        </p:txBody>
      </p:sp>
      <p:pic>
        <p:nvPicPr>
          <p:cNvPr id="33" name="Image 24" descr=" "/>
          <p:cNvPicPr>
            <a:picLocks noChangeAspect="1"/>
          </p:cNvPicPr>
          <p:nvPr/>
        </p:nvPicPr>
        <p:blipFill>
          <a:blip r:embed="rId27"/>
          <a:stretch>
            <a:fillRect/>
          </a:stretch>
        </p:blipFill>
        <p:spPr>
          <a:xfrm>
            <a:off x="13266808" y="6908800"/>
            <a:ext cx="1524191" cy="1524000"/>
          </a:xfrm>
          <a:prstGeom prst="rect">
            <a:avLst/>
          </a:prstGeom>
        </p:spPr>
      </p:pic>
      <p:pic>
        <p:nvPicPr>
          <p:cNvPr id="34" name="Image 25"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3675361" y="8168172"/>
            <a:ext cx="693725" cy="145566"/>
          </a:xfrm>
          <a:prstGeom prst="rect">
            <a:avLst/>
          </a:prstGeom>
        </p:spPr>
      </p:pic>
      <p:pic>
        <p:nvPicPr>
          <p:cNvPr id="35" name="Image 26"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4272268" y="7138495"/>
            <a:ext cx="373091" cy="533233"/>
          </a:xfrm>
          <a:prstGeom prst="rect">
            <a:avLst/>
          </a:prstGeom>
        </p:spPr>
      </p:pic>
      <p:pic>
        <p:nvPicPr>
          <p:cNvPr id="36" name="Image 27"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3387777" y="7138495"/>
            <a:ext cx="373549" cy="605647"/>
          </a:xfrm>
          <a:prstGeom prst="rect">
            <a:avLst/>
          </a:prstGeom>
        </p:spPr>
      </p:pic>
      <p:pic>
        <p:nvPicPr>
          <p:cNvPr id="37" name="Image 28"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3532934" y="6939590"/>
            <a:ext cx="241938" cy="176546"/>
          </a:xfrm>
          <a:prstGeom prst="rect">
            <a:avLst/>
          </a:prstGeom>
        </p:spPr>
      </p:pic>
      <p:pic>
        <p:nvPicPr>
          <p:cNvPr id="38" name="Image 29"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4604537" y="7218363"/>
            <a:ext cx="179373" cy="238125"/>
          </a:xfrm>
          <a:prstGeom prst="rect">
            <a:avLst/>
          </a:prstGeom>
        </p:spPr>
      </p:pic>
      <p:pic>
        <p:nvPicPr>
          <p:cNvPr id="39" name="Image 30"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3419060" y="8194669"/>
            <a:ext cx="179373" cy="238131"/>
          </a:xfrm>
          <a:prstGeom prst="rect">
            <a:avLst/>
          </a:prstGeom>
        </p:spPr>
      </p:pic>
      <p:pic>
        <p:nvPicPr>
          <p:cNvPr id="40" name="Image 31" descr=" "/>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3992628" y="7485182"/>
            <a:ext cx="241919" cy="464391"/>
          </a:xfrm>
          <a:prstGeom prst="rect">
            <a:avLst/>
          </a:prstGeom>
        </p:spPr>
      </p:pic>
      <p:pic>
        <p:nvPicPr>
          <p:cNvPr id="41" name="Image 32"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3799065" y="7392027"/>
            <a:ext cx="241919" cy="464439"/>
          </a:xfrm>
          <a:prstGeom prst="rect">
            <a:avLst/>
          </a:prstGeom>
        </p:spPr>
      </p:pic>
      <p:pic>
        <p:nvPicPr>
          <p:cNvPr id="45" name="Image 35"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797525" y="10804525"/>
            <a:ext cx="1428929" cy="1238250"/>
          </a:xfrm>
          <a:prstGeom prst="rect">
            <a:avLst/>
          </a:prstGeom>
        </p:spPr>
      </p:pic>
      <p:pic>
        <p:nvPicPr>
          <p:cNvPr id="46" name="Image 36"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3488173" y="11376025"/>
            <a:ext cx="47631" cy="47625"/>
          </a:xfrm>
          <a:prstGeom prst="rect">
            <a:avLst/>
          </a:prstGeom>
        </p:spPr>
      </p:pic>
      <p:pic>
        <p:nvPicPr>
          <p:cNvPr id="47" name="Image 37" descr=" "/>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3035679" y="10590213"/>
            <a:ext cx="381048" cy="238125"/>
          </a:xfrm>
          <a:prstGeom prst="rect">
            <a:avLst/>
          </a:prstGeom>
        </p:spPr>
      </p:pic>
      <p:pic>
        <p:nvPicPr>
          <p:cNvPr id="48" name="Image 38"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3631066" y="10661650"/>
            <a:ext cx="47631" cy="47625"/>
          </a:xfrm>
          <a:prstGeom prst="rect">
            <a:avLst/>
          </a:prstGeom>
        </p:spPr>
      </p:pic>
      <p:pic>
        <p:nvPicPr>
          <p:cNvPr id="49" name="Image 39"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3726328" y="10661650"/>
            <a:ext cx="47631" cy="47625"/>
          </a:xfrm>
          <a:prstGeom prst="rect">
            <a:avLst/>
          </a:prstGeom>
        </p:spPr>
      </p:pic>
      <p:pic>
        <p:nvPicPr>
          <p:cNvPr id="50" name="Image 40"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3821590" y="10661650"/>
            <a:ext cx="47631" cy="47625"/>
          </a:xfrm>
          <a:prstGeom prst="rect">
            <a:avLst/>
          </a:prstGeom>
        </p:spPr>
      </p:pic>
      <p:pic>
        <p:nvPicPr>
          <p:cNvPr id="54" name="Image 43"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13314352" y="10614025"/>
            <a:ext cx="1429015" cy="1428750"/>
          </a:xfrm>
          <a:prstGeom prst="rect">
            <a:avLst/>
          </a:prstGeom>
        </p:spPr>
      </p:pic>
      <p:pic>
        <p:nvPicPr>
          <p:cNvPr id="55" name="Image 44"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4243243" y="11899900"/>
            <a:ext cx="47631" cy="47625"/>
          </a:xfrm>
          <a:prstGeom prst="rect">
            <a:avLst/>
          </a:prstGeom>
        </p:spPr>
      </p:pic>
      <p:pic>
        <p:nvPicPr>
          <p:cNvPr id="56" name="Image 45"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14338505" y="11899900"/>
            <a:ext cx="47631" cy="47625"/>
          </a:xfrm>
          <a:prstGeom prst="rect">
            <a:avLst/>
          </a:prstGeom>
        </p:spPr>
      </p:pic>
      <p:pic>
        <p:nvPicPr>
          <p:cNvPr id="57" name="Image 46"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14433766" y="11899900"/>
            <a:ext cx="47631" cy="47625"/>
          </a:xfrm>
          <a:prstGeom prst="rect">
            <a:avLst/>
          </a:prstGeom>
        </p:spPr>
      </p:pic>
      <p:sp>
        <p:nvSpPr>
          <p:cNvPr id="58" name="Text 9"/>
          <p:cNvSpPr/>
          <p:nvPr/>
        </p:nvSpPr>
        <p:spPr>
          <a:xfrm>
            <a:off x="1212523" y="3511550"/>
            <a:ext cx="21956764" cy="3968750"/>
          </a:xfrm>
          <a:prstGeom prst="rect">
            <a:avLst/>
          </a:prstGeom>
          <a:noFill/>
          <a:ln/>
        </p:spPr>
        <p:txBody>
          <a:bodyPr wrap="square" lIns="0" tIns="0" rIns="0" bIns="0" rtlCol="0" anchor="ctr"/>
          <a:lstStyle/>
          <a:p>
            <a:pPr algn="just">
              <a:lnSpc>
                <a:spcPct val="150000"/>
              </a:lnSpc>
            </a:pPr>
            <a:r>
              <a:rPr lang="en-US" sz="4000" dirty="0">
                <a:solidFill>
                  <a:srgbClr val="17365D"/>
                </a:solidFill>
                <a:ea typeface="Times New Roman" panose="02020603050405020304" pitchFamily="18" charset="0"/>
              </a:rPr>
              <a:t>All suppliers must strictly comply with the general rules of the Code of Conduct (‘General Rules of the Code of Conduct’), which are obligatory standards of conduct and ethical standards, defined in strict accordance with the law, human rights, civil liberties and fundamental rights, the principles of equal treatment and non-discrimination, protection against the use of child </a:t>
            </a:r>
            <a:r>
              <a:rPr lang="en-US" sz="4000" dirty="0" err="1">
                <a:solidFill>
                  <a:srgbClr val="17365D"/>
                </a:solidFill>
                <a:ea typeface="Times New Roman" panose="02020603050405020304" pitchFamily="18" charset="0"/>
              </a:rPr>
              <a:t>labour</a:t>
            </a:r>
            <a:r>
              <a:rPr lang="en-US" sz="4000" dirty="0">
                <a:solidFill>
                  <a:srgbClr val="17365D"/>
                </a:solidFill>
                <a:ea typeface="Times New Roman" panose="02020603050405020304" pitchFamily="18" charset="0"/>
              </a:rPr>
              <a:t>, and any other principles included in the Universal Declaration of Human Rights and the United Nations Global Covenant on Human Rights, </a:t>
            </a:r>
            <a:r>
              <a:rPr lang="en-US" sz="4000" dirty="0" err="1">
                <a:solidFill>
                  <a:srgbClr val="17365D"/>
                </a:solidFill>
                <a:ea typeface="Times New Roman" panose="02020603050405020304" pitchFamily="18" charset="0"/>
              </a:rPr>
              <a:t>labour</a:t>
            </a:r>
            <a:r>
              <a:rPr lang="en-US" sz="4000" dirty="0">
                <a:solidFill>
                  <a:srgbClr val="17365D"/>
                </a:solidFill>
                <a:ea typeface="Times New Roman" panose="02020603050405020304" pitchFamily="18" charset="0"/>
              </a:rPr>
              <a:t>, environmental and anti-corruption laws.</a:t>
            </a:r>
          </a:p>
          <a:p>
            <a:pPr algn="just">
              <a:lnSpc>
                <a:spcPct val="150000"/>
              </a:lnSpc>
            </a:pPr>
            <a:r>
              <a:rPr lang="en-US" sz="4000" dirty="0">
                <a:solidFill>
                  <a:srgbClr val="17365D"/>
                </a:solidFill>
                <a:ea typeface="Times New Roman" panose="02020603050405020304" pitchFamily="18" charset="0"/>
              </a:rPr>
              <a:t>The supplier hereby declares that it complies with the following requirements. </a:t>
            </a:r>
          </a:p>
        </p:txBody>
      </p:sp>
      <p:sp>
        <p:nvSpPr>
          <p:cNvPr id="2" name="Shape 15">
            <a:extLst>
              <a:ext uri="{FF2B5EF4-FFF2-40B4-BE49-F238E27FC236}">
                <a16:creationId xmlns:a16="http://schemas.microsoft.com/office/drawing/2014/main" id="{10F779C4-73D8-DB7B-A15E-2FADB5EEBFB0}"/>
              </a:ext>
            </a:extLst>
          </p:cNvPr>
          <p:cNvSpPr/>
          <p:nvPr/>
        </p:nvSpPr>
        <p:spPr>
          <a:xfrm>
            <a:off x="1212523" y="9996710"/>
            <a:ext cx="4967278" cy="1773767"/>
          </a:xfrm>
          <a:prstGeom prst="rect">
            <a:avLst/>
          </a:prstGeom>
          <a:solidFill>
            <a:schemeClr val="accent1">
              <a:lumMod val="50000"/>
            </a:schemeClr>
          </a:solidFill>
          <a:ln/>
        </p:spPr>
      </p:sp>
      <p:sp>
        <p:nvSpPr>
          <p:cNvPr id="11" name="pole tekstowe 10">
            <a:extLst>
              <a:ext uri="{FF2B5EF4-FFF2-40B4-BE49-F238E27FC236}">
                <a16:creationId xmlns:a16="http://schemas.microsoft.com/office/drawing/2014/main" id="{D8D45048-6E10-CBF7-74B4-C7A2EA91A198}"/>
              </a:ext>
            </a:extLst>
          </p:cNvPr>
          <p:cNvSpPr txBox="1"/>
          <p:nvPr/>
        </p:nvSpPr>
        <p:spPr>
          <a:xfrm>
            <a:off x="1673251" y="10345710"/>
            <a:ext cx="4010891" cy="1077218"/>
          </a:xfrm>
          <a:prstGeom prst="rect">
            <a:avLst/>
          </a:prstGeom>
          <a:noFill/>
        </p:spPr>
        <p:txBody>
          <a:bodyPr wrap="square" rtlCol="0">
            <a:spAutoFit/>
          </a:bodyPr>
          <a:lstStyle/>
          <a:p>
            <a:pPr algn="ctr"/>
            <a:r>
              <a:rPr lang="pl-PL" sz="3200" dirty="0">
                <a:solidFill>
                  <a:schemeClr val="bg1"/>
                </a:solidFill>
              </a:rPr>
              <a:t>Human </a:t>
            </a:r>
            <a:r>
              <a:rPr lang="pl-PL" sz="3200" dirty="0" err="1">
                <a:solidFill>
                  <a:schemeClr val="bg1"/>
                </a:solidFill>
              </a:rPr>
              <a:t>rights</a:t>
            </a:r>
            <a:r>
              <a:rPr lang="pl-PL" sz="3200" dirty="0">
                <a:solidFill>
                  <a:schemeClr val="bg1"/>
                </a:solidFill>
              </a:rPr>
              <a:t> and </a:t>
            </a:r>
            <a:r>
              <a:rPr lang="pl-PL" sz="3200" dirty="0" err="1">
                <a:solidFill>
                  <a:schemeClr val="bg1"/>
                </a:solidFill>
              </a:rPr>
              <a:t>working</a:t>
            </a:r>
            <a:r>
              <a:rPr lang="pl-PL" sz="3200" dirty="0">
                <a:solidFill>
                  <a:schemeClr val="bg1"/>
                </a:solidFill>
              </a:rPr>
              <a:t> </a:t>
            </a:r>
            <a:r>
              <a:rPr lang="pl-PL" sz="3200" dirty="0" err="1">
                <a:solidFill>
                  <a:schemeClr val="bg1"/>
                </a:solidFill>
              </a:rPr>
              <a:t>conditions</a:t>
            </a:r>
            <a:endParaRPr lang="pl-PL" sz="3200" dirty="0"/>
          </a:p>
        </p:txBody>
      </p:sp>
      <p:sp>
        <p:nvSpPr>
          <p:cNvPr id="12" name="Shape 15">
            <a:extLst>
              <a:ext uri="{FF2B5EF4-FFF2-40B4-BE49-F238E27FC236}">
                <a16:creationId xmlns:a16="http://schemas.microsoft.com/office/drawing/2014/main" id="{5758598D-0EE2-5824-E3DA-2154F368A3AF}"/>
              </a:ext>
            </a:extLst>
          </p:cNvPr>
          <p:cNvSpPr/>
          <p:nvPr/>
        </p:nvSpPr>
        <p:spPr>
          <a:xfrm>
            <a:off x="9490303" y="9983913"/>
            <a:ext cx="4967278" cy="1773767"/>
          </a:xfrm>
          <a:prstGeom prst="rect">
            <a:avLst/>
          </a:prstGeom>
          <a:solidFill>
            <a:schemeClr val="accent1">
              <a:lumMod val="50000"/>
            </a:schemeClr>
          </a:solidFill>
          <a:ln/>
        </p:spPr>
      </p:sp>
      <p:sp>
        <p:nvSpPr>
          <p:cNvPr id="17" name="Shape 15">
            <a:extLst>
              <a:ext uri="{FF2B5EF4-FFF2-40B4-BE49-F238E27FC236}">
                <a16:creationId xmlns:a16="http://schemas.microsoft.com/office/drawing/2014/main" id="{37F5669A-AE79-C44D-83EB-DEEA81A92B1A}"/>
              </a:ext>
            </a:extLst>
          </p:cNvPr>
          <p:cNvSpPr/>
          <p:nvPr/>
        </p:nvSpPr>
        <p:spPr>
          <a:xfrm>
            <a:off x="17664975" y="9983912"/>
            <a:ext cx="4967278" cy="1773767"/>
          </a:xfrm>
          <a:prstGeom prst="rect">
            <a:avLst/>
          </a:prstGeom>
          <a:solidFill>
            <a:schemeClr val="accent1">
              <a:lumMod val="50000"/>
            </a:schemeClr>
          </a:solidFill>
          <a:ln/>
        </p:spPr>
      </p:sp>
      <p:sp>
        <p:nvSpPr>
          <p:cNvPr id="18" name="pole tekstowe 17">
            <a:extLst>
              <a:ext uri="{FF2B5EF4-FFF2-40B4-BE49-F238E27FC236}">
                <a16:creationId xmlns:a16="http://schemas.microsoft.com/office/drawing/2014/main" id="{701C2995-E674-E824-195F-2750AD65E553}"/>
              </a:ext>
            </a:extLst>
          </p:cNvPr>
          <p:cNvSpPr txBox="1"/>
          <p:nvPr/>
        </p:nvSpPr>
        <p:spPr>
          <a:xfrm>
            <a:off x="9909133" y="10594671"/>
            <a:ext cx="4010891" cy="584775"/>
          </a:xfrm>
          <a:prstGeom prst="rect">
            <a:avLst/>
          </a:prstGeom>
          <a:noFill/>
        </p:spPr>
        <p:txBody>
          <a:bodyPr wrap="square" rtlCol="0">
            <a:spAutoFit/>
          </a:bodyPr>
          <a:lstStyle/>
          <a:p>
            <a:pPr algn="ctr"/>
            <a:r>
              <a:rPr lang="pl-PL" sz="3200" dirty="0">
                <a:solidFill>
                  <a:schemeClr val="bg1"/>
                </a:solidFill>
              </a:rPr>
              <a:t>Environment</a:t>
            </a:r>
            <a:endParaRPr lang="pl-PL" sz="3200" dirty="0"/>
          </a:p>
        </p:txBody>
      </p:sp>
      <p:sp>
        <p:nvSpPr>
          <p:cNvPr id="59" name="pole tekstowe 58">
            <a:extLst>
              <a:ext uri="{FF2B5EF4-FFF2-40B4-BE49-F238E27FC236}">
                <a16:creationId xmlns:a16="http://schemas.microsoft.com/office/drawing/2014/main" id="{8490A60D-B277-1861-B299-530D0367297D}"/>
              </a:ext>
            </a:extLst>
          </p:cNvPr>
          <p:cNvSpPr txBox="1"/>
          <p:nvPr/>
        </p:nvSpPr>
        <p:spPr>
          <a:xfrm>
            <a:off x="18148586" y="10590213"/>
            <a:ext cx="4010891" cy="584775"/>
          </a:xfrm>
          <a:prstGeom prst="rect">
            <a:avLst/>
          </a:prstGeom>
          <a:noFill/>
        </p:spPr>
        <p:txBody>
          <a:bodyPr wrap="square" rtlCol="0">
            <a:spAutoFit/>
          </a:bodyPr>
          <a:lstStyle/>
          <a:p>
            <a:pPr algn="ctr"/>
            <a:r>
              <a:rPr lang="pl-PL" sz="3200" dirty="0">
                <a:solidFill>
                  <a:schemeClr val="bg1"/>
                </a:solidFill>
              </a:rPr>
              <a:t>Business </a:t>
            </a:r>
            <a:r>
              <a:rPr lang="pl-PL" sz="3200" dirty="0" err="1">
                <a:solidFill>
                  <a:schemeClr val="bg1"/>
                </a:solidFill>
              </a:rPr>
              <a:t>ethics</a:t>
            </a:r>
            <a:endParaRPr lang="pl-PL"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0" y="0"/>
            <a:ext cx="24387048" cy="1625600"/>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38300" y="227872"/>
            <a:ext cx="1778222" cy="1270003"/>
          </a:xfrm>
          <a:prstGeom prst="rect">
            <a:avLst/>
          </a:prstGeom>
        </p:spPr>
      </p:pic>
      <p:sp>
        <p:nvSpPr>
          <p:cNvPr id="6" name="Text 2"/>
          <p:cNvSpPr/>
          <p:nvPr/>
        </p:nvSpPr>
        <p:spPr>
          <a:xfrm>
            <a:off x="976745" y="440263"/>
            <a:ext cx="20404260" cy="1270003"/>
          </a:xfrm>
          <a:prstGeom prst="rect">
            <a:avLst/>
          </a:prstGeom>
          <a:noFill/>
          <a:ln/>
        </p:spPr>
        <p:txBody>
          <a:bodyPr wrap="square" lIns="0" tIns="0" rIns="0" bIns="0" rtlCol="0" anchor="ctr"/>
          <a:lstStyle/>
          <a:p>
            <a:pPr>
              <a:lnSpc>
                <a:spcPts val="5320"/>
              </a:lnSpc>
            </a:pPr>
            <a:r>
              <a:rPr lang="en-US" sz="4000" dirty="0">
                <a:solidFill>
                  <a:srgbClr val="164283">
                    <a:alpha val="100000"/>
                  </a:srgbClr>
                </a:solidFill>
                <a:latin typeface="Roboto Bold" pitchFamily="34" charset="0"/>
                <a:ea typeface="Roboto Bold" pitchFamily="34" charset="-122"/>
                <a:cs typeface="Roboto Bold" pitchFamily="34" charset="-120"/>
              </a:rPr>
              <a:t>HUMAN RIGHTS AND WORKING CONDITIONS</a:t>
            </a:r>
            <a:endParaRPr lang="en-US" sz="4000" dirty="0"/>
          </a:p>
        </p:txBody>
      </p:sp>
      <p:pic>
        <p:nvPicPr>
          <p:cNvPr id="14"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645" y="4639733"/>
            <a:ext cx="499598" cy="330200"/>
          </a:xfrm>
          <a:prstGeom prst="rect">
            <a:avLst/>
          </a:prstGeom>
        </p:spPr>
      </p:pic>
      <p:pic>
        <p:nvPicPr>
          <p:cNvPr id="15"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1485" y="4639733"/>
            <a:ext cx="499598" cy="330200"/>
          </a:xfrm>
          <a:prstGeom prst="rect">
            <a:avLst/>
          </a:prstGeom>
        </p:spPr>
      </p:pic>
      <p:pic>
        <p:nvPicPr>
          <p:cNvPr id="17" name="Image 7"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1485" y="4131733"/>
            <a:ext cx="414916" cy="414867"/>
          </a:xfrm>
          <a:prstGeom prst="rect">
            <a:avLst/>
          </a:prstGeom>
        </p:spPr>
      </p:pic>
      <p:pic>
        <p:nvPicPr>
          <p:cNvPr id="18" name="Image 8"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9389" y="4216400"/>
            <a:ext cx="668948" cy="76200"/>
          </a:xfrm>
          <a:prstGeom prst="rect">
            <a:avLst/>
          </a:prstGeom>
        </p:spPr>
      </p:pic>
      <p:pic>
        <p:nvPicPr>
          <p:cNvPr id="19" name="Image 9"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49389" y="4385733"/>
            <a:ext cx="668948" cy="76200"/>
          </a:xfrm>
          <a:prstGeom prst="rect">
            <a:avLst/>
          </a:prstGeom>
        </p:spPr>
      </p:pic>
      <p:pic>
        <p:nvPicPr>
          <p:cNvPr id="20" name="Image 10"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98973" y="3285067"/>
            <a:ext cx="1769775" cy="753544"/>
          </a:xfrm>
          <a:prstGeom prst="rect">
            <a:avLst/>
          </a:prstGeom>
        </p:spPr>
      </p:pic>
      <p:pic>
        <p:nvPicPr>
          <p:cNvPr id="24" name="Image 11" descr=" "/>
          <p:cNvPicPr>
            <a:picLocks noChangeAspect="1"/>
          </p:cNvPicPr>
          <p:nvPr/>
        </p:nvPicPr>
        <p:blipFill>
          <a:blip r:embed="rId17"/>
          <a:stretch>
            <a:fillRect/>
          </a:stretch>
        </p:blipFill>
        <p:spPr>
          <a:xfrm>
            <a:off x="11177397" y="3111500"/>
            <a:ext cx="2032254" cy="2032000"/>
          </a:xfrm>
          <a:prstGeom prst="rect">
            <a:avLst/>
          </a:prstGeom>
        </p:spPr>
      </p:pic>
      <p:pic>
        <p:nvPicPr>
          <p:cNvPr id="25" name="Image 12"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689684" y="4809056"/>
            <a:ext cx="160910" cy="330221"/>
          </a:xfrm>
          <a:prstGeom prst="rect">
            <a:avLst/>
          </a:prstGeom>
        </p:spPr>
      </p:pic>
      <p:pic>
        <p:nvPicPr>
          <p:cNvPr id="26" name="Image 13"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36454" y="4809056"/>
            <a:ext cx="160910" cy="330221"/>
          </a:xfrm>
          <a:prstGeom prst="rect">
            <a:avLst/>
          </a:prstGeom>
        </p:spPr>
      </p:pic>
      <p:pic>
        <p:nvPicPr>
          <p:cNvPr id="27" name="Image 14"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435665" y="3115733"/>
            <a:ext cx="1515725" cy="1600200"/>
          </a:xfrm>
          <a:prstGeom prst="rect">
            <a:avLst/>
          </a:prstGeom>
        </p:spPr>
      </p:pic>
      <p:pic>
        <p:nvPicPr>
          <p:cNvPr id="28" name="Image 15"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986069" y="3242733"/>
            <a:ext cx="160885" cy="160867"/>
          </a:xfrm>
          <a:prstGeom prst="rect">
            <a:avLst/>
          </a:prstGeom>
        </p:spPr>
      </p:pic>
      <p:pic>
        <p:nvPicPr>
          <p:cNvPr id="29" name="Image 16"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40101" y="3242733"/>
            <a:ext cx="160885" cy="160867"/>
          </a:xfrm>
          <a:prstGeom prst="rect">
            <a:avLst/>
          </a:prstGeom>
        </p:spPr>
      </p:pic>
      <p:pic>
        <p:nvPicPr>
          <p:cNvPr id="30" name="Image 17"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689696" y="4216400"/>
            <a:ext cx="245566" cy="245533"/>
          </a:xfrm>
          <a:prstGeom prst="rect">
            <a:avLst/>
          </a:prstGeom>
        </p:spPr>
      </p:pic>
      <p:pic>
        <p:nvPicPr>
          <p:cNvPr id="31" name="Image 18"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451792" y="4216400"/>
            <a:ext cx="245566" cy="245533"/>
          </a:xfrm>
          <a:prstGeom prst="rect">
            <a:avLst/>
          </a:prstGeom>
        </p:spPr>
      </p:pic>
      <p:pic>
        <p:nvPicPr>
          <p:cNvPr id="32" name="Image 19"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435665" y="4525068"/>
            <a:ext cx="1515725" cy="444866"/>
          </a:xfrm>
          <a:prstGeom prst="rect">
            <a:avLst/>
          </a:prstGeom>
        </p:spPr>
      </p:pic>
      <p:pic>
        <p:nvPicPr>
          <p:cNvPr id="33" name="Image 20"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605021" y="3454400"/>
            <a:ext cx="541932" cy="584200"/>
          </a:xfrm>
          <a:prstGeom prst="rect">
            <a:avLst/>
          </a:prstGeom>
        </p:spPr>
      </p:pic>
      <p:pic>
        <p:nvPicPr>
          <p:cNvPr id="34" name="Image 21"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240101" y="3454400"/>
            <a:ext cx="541932" cy="584200"/>
          </a:xfrm>
          <a:prstGeom prst="rect">
            <a:avLst/>
          </a:prstGeom>
        </p:spPr>
      </p:pic>
      <p:pic>
        <p:nvPicPr>
          <p:cNvPr id="39" name="Image 23"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312303" y="4487333"/>
            <a:ext cx="169357" cy="169333"/>
          </a:xfrm>
          <a:prstGeom prst="rect">
            <a:avLst/>
          </a:prstGeom>
        </p:spPr>
      </p:pic>
      <p:pic>
        <p:nvPicPr>
          <p:cNvPr id="40" name="Image 24"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8581573" y="4487333"/>
            <a:ext cx="169357" cy="169333"/>
          </a:xfrm>
          <a:prstGeom prst="rect">
            <a:avLst/>
          </a:prstGeom>
        </p:spPr>
      </p:pic>
      <p:pic>
        <p:nvPicPr>
          <p:cNvPr id="41" name="Image 25"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849156" y="4487333"/>
            <a:ext cx="169357" cy="169333"/>
          </a:xfrm>
          <a:prstGeom prst="rect">
            <a:avLst/>
          </a:prstGeom>
        </p:spPr>
      </p:pic>
      <p:pic>
        <p:nvPicPr>
          <p:cNvPr id="42" name="Image 26"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117582" y="4487333"/>
            <a:ext cx="169357" cy="169333"/>
          </a:xfrm>
          <a:prstGeom prst="rect">
            <a:avLst/>
          </a:prstGeom>
        </p:spPr>
      </p:pic>
      <p:pic>
        <p:nvPicPr>
          <p:cNvPr id="43" name="Image 27" descr=" "/>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86009" y="4487333"/>
            <a:ext cx="169357" cy="169333"/>
          </a:xfrm>
          <a:prstGeom prst="rect">
            <a:avLst/>
          </a:prstGeom>
        </p:spPr>
      </p:pic>
      <p:sp>
        <p:nvSpPr>
          <p:cNvPr id="44" name="Shape 14"/>
          <p:cNvSpPr/>
          <p:nvPr/>
        </p:nvSpPr>
        <p:spPr>
          <a:xfrm>
            <a:off x="2235479" y="7112000"/>
            <a:ext cx="6096762" cy="4064000"/>
          </a:xfrm>
          <a:prstGeom prst="rect">
            <a:avLst/>
          </a:prstGeom>
          <a:noFill/>
          <a:ln/>
          <a:effectLst>
            <a:outerShdw blurRad="508000" dist="101600" dir="5400000" algn="bl" rotWithShape="0">
              <a:srgbClr val="000000">
                <a:alpha val="15000"/>
              </a:srgbClr>
            </a:outerShdw>
          </a:effectLst>
        </p:spPr>
      </p:sp>
      <p:pic>
        <p:nvPicPr>
          <p:cNvPr id="47" name="Image 28" descr=" "/>
          <p:cNvPicPr>
            <a:picLocks noChangeAspect="1"/>
          </p:cNvPicPr>
          <p:nvPr/>
        </p:nvPicPr>
        <p:blipFill>
          <a:blip r:embed="rId17"/>
          <a:stretch>
            <a:fillRect/>
          </a:stretch>
        </p:blipFill>
        <p:spPr>
          <a:xfrm>
            <a:off x="4267733" y="7785100"/>
            <a:ext cx="2032254" cy="2032000"/>
          </a:xfrm>
          <a:prstGeom prst="rect">
            <a:avLst/>
          </a:prstGeom>
        </p:spPr>
      </p:pic>
      <p:pic>
        <p:nvPicPr>
          <p:cNvPr id="48" name="Image 29"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356645" y="7958667"/>
            <a:ext cx="1854432" cy="1515533"/>
          </a:xfrm>
          <a:prstGeom prst="rect">
            <a:avLst/>
          </a:prstGeom>
        </p:spPr>
      </p:pic>
      <p:pic>
        <p:nvPicPr>
          <p:cNvPr id="49" name="Image 30"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526001" y="8128000"/>
            <a:ext cx="1515725" cy="330200"/>
          </a:xfrm>
          <a:prstGeom prst="rect">
            <a:avLst/>
          </a:prstGeom>
        </p:spPr>
      </p:pic>
      <p:pic>
        <p:nvPicPr>
          <p:cNvPr id="50" name="Image 31"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526001" y="8551334"/>
            <a:ext cx="1515725" cy="330200"/>
          </a:xfrm>
          <a:prstGeom prst="rect">
            <a:avLst/>
          </a:prstGeom>
        </p:spPr>
      </p:pic>
      <p:pic>
        <p:nvPicPr>
          <p:cNvPr id="51" name="Image 32" descr=" "/>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526001" y="8974667"/>
            <a:ext cx="1515725" cy="330200"/>
          </a:xfrm>
          <a:prstGeom prst="rect">
            <a:avLst/>
          </a:prstGeom>
        </p:spPr>
      </p:pic>
      <p:pic>
        <p:nvPicPr>
          <p:cNvPr id="52" name="Image 33"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610676" y="9397991"/>
            <a:ext cx="330247" cy="245542"/>
          </a:xfrm>
          <a:prstGeom prst="rect">
            <a:avLst/>
          </a:prstGeom>
        </p:spPr>
      </p:pic>
      <p:pic>
        <p:nvPicPr>
          <p:cNvPr id="53" name="Image 34"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626797" y="9397991"/>
            <a:ext cx="330247" cy="245542"/>
          </a:xfrm>
          <a:prstGeom prst="rect">
            <a:avLst/>
          </a:prstGeom>
        </p:spPr>
      </p:pic>
      <p:pic>
        <p:nvPicPr>
          <p:cNvPr id="54" name="Image 35"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695351" y="8255000"/>
            <a:ext cx="160885" cy="76200"/>
          </a:xfrm>
          <a:prstGeom prst="rect">
            <a:avLst/>
          </a:prstGeom>
        </p:spPr>
      </p:pic>
      <p:pic>
        <p:nvPicPr>
          <p:cNvPr id="55" name="Image 36"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4695351" y="8678334"/>
            <a:ext cx="160885" cy="76200"/>
          </a:xfrm>
          <a:prstGeom prst="rect">
            <a:avLst/>
          </a:prstGeom>
        </p:spPr>
      </p:pic>
      <p:pic>
        <p:nvPicPr>
          <p:cNvPr id="56" name="Image 37"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695351" y="9101667"/>
            <a:ext cx="160885" cy="76200"/>
          </a:xfrm>
          <a:prstGeom prst="rect">
            <a:avLst/>
          </a:prstGeom>
        </p:spPr>
      </p:pic>
      <p:pic>
        <p:nvPicPr>
          <p:cNvPr id="57" name="Image 38"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711478" y="8255000"/>
            <a:ext cx="160885" cy="76200"/>
          </a:xfrm>
          <a:prstGeom prst="rect">
            <a:avLst/>
          </a:prstGeom>
        </p:spPr>
      </p:pic>
      <p:pic>
        <p:nvPicPr>
          <p:cNvPr id="58" name="Image 39"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711478" y="8678334"/>
            <a:ext cx="160885" cy="76200"/>
          </a:xfrm>
          <a:prstGeom prst="rect">
            <a:avLst/>
          </a:prstGeom>
        </p:spPr>
      </p:pic>
      <p:pic>
        <p:nvPicPr>
          <p:cNvPr id="59" name="Image 40"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711478" y="9101667"/>
            <a:ext cx="160885" cy="76200"/>
          </a:xfrm>
          <a:prstGeom prst="rect">
            <a:avLst/>
          </a:prstGeom>
        </p:spPr>
      </p:pic>
      <p:sp>
        <p:nvSpPr>
          <p:cNvPr id="60" name="Shape 17"/>
          <p:cNvSpPr/>
          <p:nvPr/>
        </p:nvSpPr>
        <p:spPr>
          <a:xfrm>
            <a:off x="9145143" y="7112000"/>
            <a:ext cx="6096762" cy="4064000"/>
          </a:xfrm>
          <a:prstGeom prst="rect">
            <a:avLst/>
          </a:prstGeom>
          <a:noFill/>
          <a:ln/>
          <a:effectLst>
            <a:outerShdw blurRad="508000" dist="101600" dir="5400000" algn="bl" rotWithShape="0">
              <a:srgbClr val="000000">
                <a:alpha val="15000"/>
              </a:srgbClr>
            </a:outerShdw>
          </a:effectLst>
        </p:spPr>
      </p:sp>
      <p:pic>
        <p:nvPicPr>
          <p:cNvPr id="63" name="Image 41" descr=" "/>
          <p:cNvPicPr>
            <a:picLocks noChangeAspect="1"/>
          </p:cNvPicPr>
          <p:nvPr/>
        </p:nvPicPr>
        <p:blipFill>
          <a:blip r:embed="rId17"/>
          <a:stretch>
            <a:fillRect/>
          </a:stretch>
        </p:blipFill>
        <p:spPr>
          <a:xfrm>
            <a:off x="11177397" y="7785100"/>
            <a:ext cx="2032254" cy="2032000"/>
          </a:xfrm>
          <a:prstGeom prst="rect">
            <a:avLst/>
          </a:prstGeom>
        </p:spPr>
      </p:pic>
      <p:pic>
        <p:nvPicPr>
          <p:cNvPr id="64" name="Image 42" descr=" "/>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2705823" y="8043334"/>
            <a:ext cx="160885" cy="584200"/>
          </a:xfrm>
          <a:prstGeom prst="rect">
            <a:avLst/>
          </a:prstGeom>
        </p:spPr>
      </p:pic>
      <p:pic>
        <p:nvPicPr>
          <p:cNvPr id="65" name="Image 43" descr=" "/>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1223974" y="8551334"/>
            <a:ext cx="1049996" cy="76200"/>
          </a:xfrm>
          <a:prstGeom prst="rect">
            <a:avLst/>
          </a:prstGeom>
        </p:spPr>
      </p:pic>
      <p:pic>
        <p:nvPicPr>
          <p:cNvPr id="66" name="Image 44" descr=" "/>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1181633" y="7958667"/>
            <a:ext cx="2023788" cy="1430867"/>
          </a:xfrm>
          <a:prstGeom prst="rect">
            <a:avLst/>
          </a:prstGeom>
        </p:spPr>
      </p:pic>
      <p:pic>
        <p:nvPicPr>
          <p:cNvPr id="67" name="Image 45" descr=" "/>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992662" y="9313334"/>
            <a:ext cx="539607" cy="76200"/>
          </a:xfrm>
          <a:prstGeom prst="rect">
            <a:avLst/>
          </a:prstGeom>
        </p:spPr>
      </p:pic>
      <p:pic>
        <p:nvPicPr>
          <p:cNvPr id="68" name="Image 46" descr=" "/>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1181633" y="9144000"/>
            <a:ext cx="80545" cy="119216"/>
          </a:xfrm>
          <a:prstGeom prst="rect">
            <a:avLst/>
          </a:prstGeom>
        </p:spPr>
      </p:pic>
      <p:pic>
        <p:nvPicPr>
          <p:cNvPr id="69" name="Image 47" descr=" "/>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1435665" y="8974667"/>
            <a:ext cx="414916" cy="414867"/>
          </a:xfrm>
          <a:prstGeom prst="rect">
            <a:avLst/>
          </a:prstGeom>
        </p:spPr>
      </p:pic>
      <p:pic>
        <p:nvPicPr>
          <p:cNvPr id="70" name="Image 48" descr=" "/>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2705823" y="9228667"/>
            <a:ext cx="160885" cy="160867"/>
          </a:xfrm>
          <a:prstGeom prst="rect">
            <a:avLst/>
          </a:prstGeom>
        </p:spPr>
      </p:pic>
      <p:pic>
        <p:nvPicPr>
          <p:cNvPr id="71" name="Image 49" descr=" "/>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1181633" y="8720667"/>
            <a:ext cx="922980" cy="922867"/>
          </a:xfrm>
          <a:prstGeom prst="rect">
            <a:avLst/>
          </a:prstGeom>
        </p:spPr>
      </p:pic>
      <p:pic>
        <p:nvPicPr>
          <p:cNvPr id="72" name="Image 50" descr=" "/>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2451792" y="8974667"/>
            <a:ext cx="668948" cy="668867"/>
          </a:xfrm>
          <a:prstGeom prst="rect">
            <a:avLst/>
          </a:prstGeom>
        </p:spPr>
      </p:pic>
      <p:sp>
        <p:nvSpPr>
          <p:cNvPr id="75" name="Text 22"/>
          <p:cNvSpPr/>
          <p:nvPr/>
        </p:nvSpPr>
        <p:spPr>
          <a:xfrm>
            <a:off x="17731416" y="10121900"/>
            <a:ext cx="2756244" cy="762000"/>
          </a:xfrm>
          <a:prstGeom prst="rect">
            <a:avLst/>
          </a:prstGeom>
          <a:noFill/>
          <a:ln/>
        </p:spPr>
        <p:txBody>
          <a:bodyPr wrap="square" lIns="0" tIns="0" rIns="0" bIns="0" rtlCol="0" anchor="ctr"/>
          <a:lstStyle/>
          <a:p>
            <a:pPr marL="0" indent="0" algn="ctr">
              <a:lnSpc>
                <a:spcPts val="4788"/>
              </a:lnSpc>
              <a:buNone/>
            </a:pPr>
            <a:r>
              <a:rPr lang="pl-PL" sz="3600" dirty="0">
                <a:solidFill>
                  <a:srgbClr val="FFFFFF">
                    <a:alpha val="100000"/>
                  </a:srgbClr>
                </a:solidFill>
                <a:latin typeface="Roboto Bold" pitchFamily="34" charset="0"/>
                <a:ea typeface="Roboto Bold" pitchFamily="34" charset="-122"/>
                <a:cs typeface="Roboto Bold" pitchFamily="34" charset="-120"/>
              </a:rPr>
              <a:t>budownictwo</a:t>
            </a:r>
            <a:endParaRPr lang="en-US" sz="3600" dirty="0"/>
          </a:p>
        </p:txBody>
      </p:sp>
      <p:pic>
        <p:nvPicPr>
          <p:cNvPr id="76" name="Image 51" descr=" "/>
          <p:cNvPicPr>
            <a:picLocks noChangeAspect="1"/>
          </p:cNvPicPr>
          <p:nvPr/>
        </p:nvPicPr>
        <p:blipFill>
          <a:blip r:embed="rId17"/>
          <a:stretch>
            <a:fillRect/>
          </a:stretch>
        </p:blipFill>
        <p:spPr>
          <a:xfrm>
            <a:off x="18087061" y="7785100"/>
            <a:ext cx="2032254" cy="2032000"/>
          </a:xfrm>
          <a:prstGeom prst="rect">
            <a:avLst/>
          </a:prstGeom>
        </p:spPr>
      </p:pic>
      <p:pic>
        <p:nvPicPr>
          <p:cNvPr id="77" name="Image 52" descr=" "/>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8521036" y="7880350"/>
            <a:ext cx="486896" cy="1502833"/>
          </a:xfrm>
          <a:prstGeom prst="rect">
            <a:avLst/>
          </a:prstGeom>
        </p:spPr>
      </p:pic>
      <p:pic>
        <p:nvPicPr>
          <p:cNvPr id="78" name="Image 53" descr=" "/>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18436354" y="9319683"/>
            <a:ext cx="656247" cy="402167"/>
          </a:xfrm>
          <a:prstGeom prst="rect">
            <a:avLst/>
          </a:prstGeom>
        </p:spPr>
      </p:pic>
      <p:pic>
        <p:nvPicPr>
          <p:cNvPr id="79" name="Image 54" descr=" "/>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18521029" y="8839898"/>
            <a:ext cx="486902" cy="543289"/>
          </a:xfrm>
          <a:prstGeom prst="rect">
            <a:avLst/>
          </a:prstGeom>
        </p:spPr>
      </p:pic>
      <p:pic>
        <p:nvPicPr>
          <p:cNvPr id="80" name="Image 55" descr=" "/>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18521029" y="8360120"/>
            <a:ext cx="486902" cy="543289"/>
          </a:xfrm>
          <a:prstGeom prst="rect">
            <a:avLst/>
          </a:prstGeom>
        </p:spPr>
      </p:pic>
      <p:pic>
        <p:nvPicPr>
          <p:cNvPr id="81" name="Image 56" descr=" "/>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18097647" y="8219017"/>
            <a:ext cx="486896" cy="232833"/>
          </a:xfrm>
          <a:prstGeom prst="rect">
            <a:avLst/>
          </a:prstGeom>
        </p:spPr>
      </p:pic>
      <p:pic>
        <p:nvPicPr>
          <p:cNvPr id="82" name="Image 57" descr=" "/>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18944418" y="8219017"/>
            <a:ext cx="1164310" cy="232833"/>
          </a:xfrm>
          <a:prstGeom prst="rect">
            <a:avLst/>
          </a:prstGeom>
        </p:spPr>
      </p:pic>
      <p:pic>
        <p:nvPicPr>
          <p:cNvPr id="83" name="Image 58" descr=" "/>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8944412" y="7880341"/>
            <a:ext cx="1164329" cy="402184"/>
          </a:xfrm>
          <a:prstGeom prst="rect">
            <a:avLst/>
          </a:prstGeom>
        </p:spPr>
      </p:pic>
      <p:pic>
        <p:nvPicPr>
          <p:cNvPr id="84" name="Image 59" descr=" "/>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18097647" y="7880350"/>
            <a:ext cx="910278" cy="543281"/>
          </a:xfrm>
          <a:prstGeom prst="rect">
            <a:avLst/>
          </a:prstGeom>
        </p:spPr>
      </p:pic>
      <p:pic>
        <p:nvPicPr>
          <p:cNvPr id="85" name="Image 60" descr=" "/>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19621838" y="8388350"/>
            <a:ext cx="63508" cy="317500"/>
          </a:xfrm>
          <a:prstGeom prst="rect">
            <a:avLst/>
          </a:prstGeom>
        </p:spPr>
      </p:pic>
      <p:pic>
        <p:nvPicPr>
          <p:cNvPr id="86" name="Image 61" descr=" "/>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19791194" y="8388350"/>
            <a:ext cx="63508" cy="317500"/>
          </a:xfrm>
          <a:prstGeom prst="rect">
            <a:avLst/>
          </a:prstGeom>
        </p:spPr>
      </p:pic>
      <p:pic>
        <p:nvPicPr>
          <p:cNvPr id="87" name="Image 62" descr=" "/>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19579497" y="8642350"/>
            <a:ext cx="317540" cy="232833"/>
          </a:xfrm>
          <a:prstGeom prst="rect">
            <a:avLst/>
          </a:prstGeom>
        </p:spPr>
      </p:pic>
      <p:pic>
        <p:nvPicPr>
          <p:cNvPr id="88" name="Image 63" descr=" "/>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9621838" y="8836482"/>
            <a:ext cx="232865" cy="377368"/>
          </a:xfrm>
          <a:prstGeom prst="rect">
            <a:avLst/>
          </a:prstGeom>
        </p:spPr>
      </p:pic>
      <p:pic>
        <p:nvPicPr>
          <p:cNvPr id="89" name="Image 64" descr=" "/>
          <p:cNvPicPr>
            <a:picLocks noChangeAspect="1"/>
          </p:cNvPicPr>
          <p:nvPr/>
        </p:nvPicPr>
        <p:blipFill>
          <a:blip r:embed="rId102"/>
          <a:stretch>
            <a:fillRect/>
          </a:stretch>
        </p:blipFill>
        <p:spPr>
          <a:xfrm>
            <a:off x="4794283" y="11950700"/>
            <a:ext cx="914514" cy="914400"/>
          </a:xfrm>
          <a:prstGeom prst="rect">
            <a:avLst/>
          </a:prstGeom>
        </p:spPr>
      </p:pic>
      <p:pic>
        <p:nvPicPr>
          <p:cNvPr id="90" name="Image 65"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794283" y="11950700"/>
            <a:ext cx="914514" cy="914400"/>
          </a:xfrm>
          <a:prstGeom prst="rect">
            <a:avLst/>
          </a:prstGeom>
        </p:spPr>
      </p:pic>
      <p:pic>
        <p:nvPicPr>
          <p:cNvPr id="91" name="Image 66"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5054666" y="11950700"/>
            <a:ext cx="393749" cy="914400"/>
          </a:xfrm>
          <a:prstGeom prst="rect">
            <a:avLst/>
          </a:prstGeom>
        </p:spPr>
      </p:pic>
      <p:pic>
        <p:nvPicPr>
          <p:cNvPr id="92" name="Image 67"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211050"/>
            <a:ext cx="857562" cy="50800"/>
          </a:xfrm>
          <a:prstGeom prst="rect">
            <a:avLst/>
          </a:prstGeom>
        </p:spPr>
      </p:pic>
      <p:pic>
        <p:nvPicPr>
          <p:cNvPr id="93" name="Image 68"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553950"/>
            <a:ext cx="857562" cy="50800"/>
          </a:xfrm>
          <a:prstGeom prst="rect">
            <a:avLst/>
          </a:prstGeom>
        </p:spPr>
      </p:pic>
      <p:sp>
        <p:nvSpPr>
          <p:cNvPr id="94" name="pole tekstowe 93">
            <a:extLst>
              <a:ext uri="{FF2B5EF4-FFF2-40B4-BE49-F238E27FC236}">
                <a16:creationId xmlns:a16="http://schemas.microsoft.com/office/drawing/2014/main" id="{BA570505-1799-C0B5-5B9C-135485FF632D}"/>
              </a:ext>
            </a:extLst>
          </p:cNvPr>
          <p:cNvSpPr txBox="1"/>
          <p:nvPr/>
        </p:nvSpPr>
        <p:spPr>
          <a:xfrm>
            <a:off x="976746" y="1932709"/>
            <a:ext cx="20615564" cy="10433625"/>
          </a:xfrm>
          <a:prstGeom prst="rect">
            <a:avLst/>
          </a:prstGeom>
          <a:noFill/>
        </p:spPr>
        <p:txBody>
          <a:bodyPr wrap="square" rtlCol="0">
            <a:spAutoFit/>
          </a:bodyPr>
          <a:lstStyle/>
          <a:p>
            <a:pPr>
              <a:lnSpc>
                <a:spcPct val="150000"/>
              </a:lnSpc>
            </a:pPr>
            <a:r>
              <a:rPr lang="en-US" sz="2800" dirty="0">
                <a:solidFill>
                  <a:srgbClr val="17365D"/>
                </a:solidFill>
                <a:ea typeface="Times New Roman" panose="02020603050405020304" pitchFamily="18" charset="0"/>
              </a:rPr>
              <a:t>Suppliers should ensure respect for all internationally proclaimed human rights by avoiding causes and complicity in all human rights violations. </a:t>
            </a:r>
            <a:endParaRPr lang="pl-PL" sz="2800" dirty="0">
              <a:effectLst/>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Consistence with the law</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Child </a:t>
            </a:r>
            <a:r>
              <a:rPr lang="en-US" sz="2800" dirty="0" err="1">
                <a:solidFill>
                  <a:schemeClr val="accent1">
                    <a:lumMod val="50000"/>
                  </a:schemeClr>
                </a:solidFill>
                <a:ea typeface="Times New Roman" panose="02020603050405020304" pitchFamily="18" charset="0"/>
              </a:rPr>
              <a:t>labour</a:t>
            </a:r>
            <a:r>
              <a:rPr lang="en-US" sz="2800" dirty="0">
                <a:solidFill>
                  <a:schemeClr val="accent1">
                    <a:lumMod val="50000"/>
                  </a:schemeClr>
                </a:solidFill>
                <a:ea typeface="Times New Roman" panose="02020603050405020304" pitchFamily="18" charset="0"/>
              </a:rPr>
              <a:t> prohibition and young workers</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Prohibition of forced </a:t>
            </a:r>
            <a:r>
              <a:rPr lang="en-US" sz="2800" dirty="0" err="1">
                <a:solidFill>
                  <a:schemeClr val="accent1">
                    <a:lumMod val="50000"/>
                  </a:schemeClr>
                </a:solidFill>
                <a:ea typeface="Times New Roman" panose="02020603050405020304" pitchFamily="18" charset="0"/>
              </a:rPr>
              <a:t>labour</a:t>
            </a:r>
            <a:r>
              <a:rPr lang="en-US" sz="2800" dirty="0">
                <a:solidFill>
                  <a:schemeClr val="accent1">
                    <a:lumMod val="50000"/>
                  </a:schemeClr>
                </a:solidFill>
                <a:ea typeface="Times New Roman" panose="02020603050405020304" pitchFamily="18" charset="0"/>
              </a:rPr>
              <a:t> (modern slavery)</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Wages and benefits for workers- remuneration</a:t>
            </a:r>
            <a:endParaRPr lang="pl-PL" sz="2800" dirty="0">
              <a:solidFill>
                <a:schemeClr val="accent1">
                  <a:lumMod val="50000"/>
                </a:schemeClr>
              </a:solidFill>
              <a:effectLst/>
              <a:ea typeface="Times New Roman" panose="02020603050405020304" pitchFamily="18" charset="0"/>
            </a:endParaRP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Working</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hours</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Ethical</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recruitment</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rgbClr val="17365D"/>
                </a:solidFill>
                <a:latin typeface="Calibri" panose="020F0502020204030204" pitchFamily="34" charset="0"/>
                <a:ea typeface="Times New Roman" panose="02020603050405020304" pitchFamily="18" charset="0"/>
              </a:rPr>
              <a:t>Freedom of association and collective negotiations</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en-US" sz="2800" dirty="0">
                <a:solidFill>
                  <a:srgbClr val="17365D"/>
                </a:solidFill>
                <a:latin typeface="Calibri" panose="020F0502020204030204" pitchFamily="34" charset="0"/>
                <a:ea typeface="Times New Roman" panose="02020603050405020304" pitchFamily="18" charset="0"/>
              </a:rPr>
              <a:t>Non-discrimination and prohibition of harassment</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Women’s</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rights</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ffectLst/>
                <a:ea typeface="Times New Roman" panose="02020603050405020304" pitchFamily="18" charset="0"/>
              </a:rPr>
              <a:t> </a:t>
            </a:r>
            <a:r>
              <a:rPr lang="en-US" sz="2800" dirty="0">
                <a:solidFill>
                  <a:srgbClr val="17365D"/>
                </a:solidFill>
                <a:ea typeface="Times New Roman" panose="02020603050405020304" pitchFamily="18" charset="0"/>
              </a:rPr>
              <a:t>Diversity, equality and social inclusion</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a typeface="Times New Roman" panose="02020603050405020304" pitchFamily="18" charset="0"/>
              </a:rPr>
              <a:t> </a:t>
            </a:r>
            <a:r>
              <a:rPr lang="en-US" sz="2800" dirty="0">
                <a:solidFill>
                  <a:srgbClr val="17365D"/>
                </a:solidFill>
                <a:ea typeface="Times New Roman" panose="02020603050405020304" pitchFamily="18" charset="0"/>
              </a:rPr>
              <a:t>Rights of minorities and indigenous peoples</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ffectLst/>
                <a:ea typeface="Times New Roman" panose="02020603050405020304" pitchFamily="18" charset="0"/>
              </a:rPr>
              <a:t> </a:t>
            </a:r>
            <a:r>
              <a:rPr lang="en-US" sz="2800" dirty="0">
                <a:solidFill>
                  <a:srgbClr val="17365D"/>
                </a:solidFill>
                <a:ea typeface="Times New Roman" panose="02020603050405020304" pitchFamily="18" charset="0"/>
              </a:rPr>
              <a:t>Right to land, forests, and waters. Forced evictions</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ffectLst/>
                <a:ea typeface="Times New Roman" panose="02020603050405020304" pitchFamily="18" charset="0"/>
              </a:rPr>
              <a:t> </a:t>
            </a:r>
            <a:r>
              <a:rPr lang="en-US" sz="2800" dirty="0">
                <a:solidFill>
                  <a:srgbClr val="17365D"/>
                </a:solidFill>
                <a:ea typeface="Times New Roman" panose="02020603050405020304" pitchFamily="18" charset="0"/>
              </a:rPr>
              <a:t>Use of public or private security forces</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a typeface="Times New Roman" panose="02020603050405020304" pitchFamily="18" charset="0"/>
              </a:rPr>
              <a:t> </a:t>
            </a:r>
            <a:r>
              <a:rPr lang="en-US" sz="2800" dirty="0">
                <a:solidFill>
                  <a:srgbClr val="17365D"/>
                </a:solidFill>
                <a:ea typeface="Times New Roman" panose="02020603050405020304" pitchFamily="18" charset="0"/>
              </a:rPr>
              <a:t>Occupational health and safety of workers</a:t>
            </a:r>
            <a:endParaRPr lang="pl-PL" sz="2800" dirty="0">
              <a:effectLst/>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0" y="0"/>
            <a:ext cx="24387048" cy="1625600"/>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482428" y="355597"/>
            <a:ext cx="1778222" cy="1270003"/>
          </a:xfrm>
          <a:prstGeom prst="rect">
            <a:avLst/>
          </a:prstGeom>
        </p:spPr>
      </p:pic>
      <p:sp>
        <p:nvSpPr>
          <p:cNvPr id="6" name="Text 2"/>
          <p:cNvSpPr/>
          <p:nvPr/>
        </p:nvSpPr>
        <p:spPr>
          <a:xfrm>
            <a:off x="976745" y="440263"/>
            <a:ext cx="20404260" cy="1270003"/>
          </a:xfrm>
          <a:prstGeom prst="rect">
            <a:avLst/>
          </a:prstGeom>
          <a:noFill/>
          <a:ln/>
        </p:spPr>
        <p:txBody>
          <a:bodyPr wrap="square" lIns="0" tIns="0" rIns="0" bIns="0" rtlCol="0" anchor="ctr"/>
          <a:lstStyle/>
          <a:p>
            <a:pPr>
              <a:lnSpc>
                <a:spcPts val="5320"/>
              </a:lnSpc>
            </a:pPr>
            <a:r>
              <a:rPr lang="pl-PL" sz="4000" dirty="0">
                <a:solidFill>
                  <a:srgbClr val="164283">
                    <a:alpha val="100000"/>
                  </a:srgbClr>
                </a:solidFill>
                <a:latin typeface="Roboto Bold" pitchFamily="34" charset="0"/>
                <a:ea typeface="Roboto Bold" pitchFamily="34" charset="-122"/>
                <a:cs typeface="Roboto Bold" pitchFamily="34" charset="-120"/>
              </a:rPr>
              <a:t>ENVIRONMENT</a:t>
            </a:r>
            <a:endParaRPr lang="en-US" sz="4000" dirty="0"/>
          </a:p>
        </p:txBody>
      </p:sp>
      <p:pic>
        <p:nvPicPr>
          <p:cNvPr id="14"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645" y="4639733"/>
            <a:ext cx="499598" cy="330200"/>
          </a:xfrm>
          <a:prstGeom prst="rect">
            <a:avLst/>
          </a:prstGeom>
        </p:spPr>
      </p:pic>
      <p:pic>
        <p:nvPicPr>
          <p:cNvPr id="15"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1485" y="4639733"/>
            <a:ext cx="499598" cy="330200"/>
          </a:xfrm>
          <a:prstGeom prst="rect">
            <a:avLst/>
          </a:prstGeom>
        </p:spPr>
      </p:pic>
      <p:pic>
        <p:nvPicPr>
          <p:cNvPr id="17" name="Image 7"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1485" y="4131733"/>
            <a:ext cx="414916" cy="414867"/>
          </a:xfrm>
          <a:prstGeom prst="rect">
            <a:avLst/>
          </a:prstGeom>
        </p:spPr>
      </p:pic>
      <p:pic>
        <p:nvPicPr>
          <p:cNvPr id="18" name="Image 8"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9389" y="4216400"/>
            <a:ext cx="668948" cy="76200"/>
          </a:xfrm>
          <a:prstGeom prst="rect">
            <a:avLst/>
          </a:prstGeom>
        </p:spPr>
      </p:pic>
      <p:pic>
        <p:nvPicPr>
          <p:cNvPr id="19" name="Image 9"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49389" y="4385733"/>
            <a:ext cx="668948" cy="76200"/>
          </a:xfrm>
          <a:prstGeom prst="rect">
            <a:avLst/>
          </a:prstGeom>
        </p:spPr>
      </p:pic>
      <p:pic>
        <p:nvPicPr>
          <p:cNvPr id="20" name="Image 10"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98973" y="3285067"/>
            <a:ext cx="1769775" cy="753544"/>
          </a:xfrm>
          <a:prstGeom prst="rect">
            <a:avLst/>
          </a:prstGeom>
        </p:spPr>
      </p:pic>
      <p:pic>
        <p:nvPicPr>
          <p:cNvPr id="24" name="Image 11" descr=" "/>
          <p:cNvPicPr>
            <a:picLocks noChangeAspect="1"/>
          </p:cNvPicPr>
          <p:nvPr/>
        </p:nvPicPr>
        <p:blipFill>
          <a:blip r:embed="rId17"/>
          <a:stretch>
            <a:fillRect/>
          </a:stretch>
        </p:blipFill>
        <p:spPr>
          <a:xfrm>
            <a:off x="11177397" y="3111500"/>
            <a:ext cx="2032254" cy="2032000"/>
          </a:xfrm>
          <a:prstGeom prst="rect">
            <a:avLst/>
          </a:prstGeom>
        </p:spPr>
      </p:pic>
      <p:pic>
        <p:nvPicPr>
          <p:cNvPr id="25" name="Image 12"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689684" y="4809056"/>
            <a:ext cx="160910" cy="330221"/>
          </a:xfrm>
          <a:prstGeom prst="rect">
            <a:avLst/>
          </a:prstGeom>
        </p:spPr>
      </p:pic>
      <p:pic>
        <p:nvPicPr>
          <p:cNvPr id="26" name="Image 13"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36454" y="4809056"/>
            <a:ext cx="160910" cy="330221"/>
          </a:xfrm>
          <a:prstGeom prst="rect">
            <a:avLst/>
          </a:prstGeom>
        </p:spPr>
      </p:pic>
      <p:pic>
        <p:nvPicPr>
          <p:cNvPr id="27" name="Image 14"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435665" y="3115733"/>
            <a:ext cx="1515725" cy="1600200"/>
          </a:xfrm>
          <a:prstGeom prst="rect">
            <a:avLst/>
          </a:prstGeom>
        </p:spPr>
      </p:pic>
      <p:pic>
        <p:nvPicPr>
          <p:cNvPr id="28" name="Image 15"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986069" y="3242733"/>
            <a:ext cx="160885" cy="160867"/>
          </a:xfrm>
          <a:prstGeom prst="rect">
            <a:avLst/>
          </a:prstGeom>
        </p:spPr>
      </p:pic>
      <p:pic>
        <p:nvPicPr>
          <p:cNvPr id="29" name="Image 16"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40101" y="3242733"/>
            <a:ext cx="160885" cy="160867"/>
          </a:xfrm>
          <a:prstGeom prst="rect">
            <a:avLst/>
          </a:prstGeom>
        </p:spPr>
      </p:pic>
      <p:pic>
        <p:nvPicPr>
          <p:cNvPr id="30" name="Image 17"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689696" y="4216400"/>
            <a:ext cx="245566" cy="245533"/>
          </a:xfrm>
          <a:prstGeom prst="rect">
            <a:avLst/>
          </a:prstGeom>
        </p:spPr>
      </p:pic>
      <p:pic>
        <p:nvPicPr>
          <p:cNvPr id="31" name="Image 18"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451792" y="4216400"/>
            <a:ext cx="245566" cy="245533"/>
          </a:xfrm>
          <a:prstGeom prst="rect">
            <a:avLst/>
          </a:prstGeom>
        </p:spPr>
      </p:pic>
      <p:pic>
        <p:nvPicPr>
          <p:cNvPr id="32" name="Image 19"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435665" y="4525068"/>
            <a:ext cx="1515725" cy="444866"/>
          </a:xfrm>
          <a:prstGeom prst="rect">
            <a:avLst/>
          </a:prstGeom>
        </p:spPr>
      </p:pic>
      <p:pic>
        <p:nvPicPr>
          <p:cNvPr id="33" name="Image 20"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605021" y="3454400"/>
            <a:ext cx="541932" cy="584200"/>
          </a:xfrm>
          <a:prstGeom prst="rect">
            <a:avLst/>
          </a:prstGeom>
        </p:spPr>
      </p:pic>
      <p:pic>
        <p:nvPicPr>
          <p:cNvPr id="34" name="Image 21"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240101" y="3454400"/>
            <a:ext cx="541932" cy="584200"/>
          </a:xfrm>
          <a:prstGeom prst="rect">
            <a:avLst/>
          </a:prstGeom>
        </p:spPr>
      </p:pic>
      <p:sp>
        <p:nvSpPr>
          <p:cNvPr id="35" name="Shape 11"/>
          <p:cNvSpPr/>
          <p:nvPr/>
        </p:nvSpPr>
        <p:spPr>
          <a:xfrm>
            <a:off x="16054807" y="2438400"/>
            <a:ext cx="6096762" cy="4064000"/>
          </a:xfrm>
          <a:prstGeom prst="rect">
            <a:avLst/>
          </a:prstGeom>
          <a:noFill/>
          <a:ln/>
          <a:effectLst>
            <a:outerShdw blurRad="508000" dist="101600" dir="5400000" algn="bl" rotWithShape="0">
              <a:srgbClr val="000000">
                <a:alpha val="15000"/>
              </a:srgbClr>
            </a:outerShdw>
          </a:effectLst>
        </p:spPr>
      </p:sp>
      <p:pic>
        <p:nvPicPr>
          <p:cNvPr id="39" name="Image 23"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312303" y="4487333"/>
            <a:ext cx="169357" cy="169333"/>
          </a:xfrm>
          <a:prstGeom prst="rect">
            <a:avLst/>
          </a:prstGeom>
        </p:spPr>
      </p:pic>
      <p:pic>
        <p:nvPicPr>
          <p:cNvPr id="40" name="Image 24"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8581573" y="4487333"/>
            <a:ext cx="169357" cy="169333"/>
          </a:xfrm>
          <a:prstGeom prst="rect">
            <a:avLst/>
          </a:prstGeom>
        </p:spPr>
      </p:pic>
      <p:pic>
        <p:nvPicPr>
          <p:cNvPr id="41" name="Image 25"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849156" y="4487333"/>
            <a:ext cx="169357" cy="169333"/>
          </a:xfrm>
          <a:prstGeom prst="rect">
            <a:avLst/>
          </a:prstGeom>
        </p:spPr>
      </p:pic>
      <p:pic>
        <p:nvPicPr>
          <p:cNvPr id="42" name="Image 26"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117582" y="4487333"/>
            <a:ext cx="169357" cy="169333"/>
          </a:xfrm>
          <a:prstGeom prst="rect">
            <a:avLst/>
          </a:prstGeom>
        </p:spPr>
      </p:pic>
      <p:pic>
        <p:nvPicPr>
          <p:cNvPr id="43" name="Image 27" descr=" "/>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86009" y="4487333"/>
            <a:ext cx="169357" cy="169333"/>
          </a:xfrm>
          <a:prstGeom prst="rect">
            <a:avLst/>
          </a:prstGeom>
        </p:spPr>
      </p:pic>
      <p:pic>
        <p:nvPicPr>
          <p:cNvPr id="47" name="Image 28" descr=" "/>
          <p:cNvPicPr>
            <a:picLocks noChangeAspect="1"/>
          </p:cNvPicPr>
          <p:nvPr/>
        </p:nvPicPr>
        <p:blipFill>
          <a:blip r:embed="rId17"/>
          <a:stretch>
            <a:fillRect/>
          </a:stretch>
        </p:blipFill>
        <p:spPr>
          <a:xfrm>
            <a:off x="4267733" y="7785100"/>
            <a:ext cx="2032254" cy="2032000"/>
          </a:xfrm>
          <a:prstGeom prst="rect">
            <a:avLst/>
          </a:prstGeom>
        </p:spPr>
      </p:pic>
      <p:pic>
        <p:nvPicPr>
          <p:cNvPr id="48" name="Image 29"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356645" y="7958667"/>
            <a:ext cx="1854432" cy="1515533"/>
          </a:xfrm>
          <a:prstGeom prst="rect">
            <a:avLst/>
          </a:prstGeom>
        </p:spPr>
      </p:pic>
      <p:pic>
        <p:nvPicPr>
          <p:cNvPr id="49" name="Image 30"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526001" y="8128000"/>
            <a:ext cx="1515725" cy="330200"/>
          </a:xfrm>
          <a:prstGeom prst="rect">
            <a:avLst/>
          </a:prstGeom>
        </p:spPr>
      </p:pic>
      <p:pic>
        <p:nvPicPr>
          <p:cNvPr id="50" name="Image 31"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526001" y="8551334"/>
            <a:ext cx="1515725" cy="330200"/>
          </a:xfrm>
          <a:prstGeom prst="rect">
            <a:avLst/>
          </a:prstGeom>
        </p:spPr>
      </p:pic>
      <p:pic>
        <p:nvPicPr>
          <p:cNvPr id="51" name="Image 32" descr=" "/>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526001" y="8974667"/>
            <a:ext cx="1515725" cy="330200"/>
          </a:xfrm>
          <a:prstGeom prst="rect">
            <a:avLst/>
          </a:prstGeom>
        </p:spPr>
      </p:pic>
      <p:pic>
        <p:nvPicPr>
          <p:cNvPr id="52" name="Image 33"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610676" y="9397991"/>
            <a:ext cx="330247" cy="245542"/>
          </a:xfrm>
          <a:prstGeom prst="rect">
            <a:avLst/>
          </a:prstGeom>
        </p:spPr>
      </p:pic>
      <p:pic>
        <p:nvPicPr>
          <p:cNvPr id="53" name="Image 34"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626797" y="9397991"/>
            <a:ext cx="330247" cy="245542"/>
          </a:xfrm>
          <a:prstGeom prst="rect">
            <a:avLst/>
          </a:prstGeom>
        </p:spPr>
      </p:pic>
      <p:pic>
        <p:nvPicPr>
          <p:cNvPr id="54" name="Image 35"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695351" y="8255000"/>
            <a:ext cx="160885" cy="76200"/>
          </a:xfrm>
          <a:prstGeom prst="rect">
            <a:avLst/>
          </a:prstGeom>
        </p:spPr>
      </p:pic>
      <p:pic>
        <p:nvPicPr>
          <p:cNvPr id="55" name="Image 36"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4695351" y="8678334"/>
            <a:ext cx="160885" cy="76200"/>
          </a:xfrm>
          <a:prstGeom prst="rect">
            <a:avLst/>
          </a:prstGeom>
        </p:spPr>
      </p:pic>
      <p:pic>
        <p:nvPicPr>
          <p:cNvPr id="56" name="Image 37"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695351" y="9101667"/>
            <a:ext cx="160885" cy="76200"/>
          </a:xfrm>
          <a:prstGeom prst="rect">
            <a:avLst/>
          </a:prstGeom>
        </p:spPr>
      </p:pic>
      <p:pic>
        <p:nvPicPr>
          <p:cNvPr id="57" name="Image 38"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711478" y="8255000"/>
            <a:ext cx="160885" cy="76200"/>
          </a:xfrm>
          <a:prstGeom prst="rect">
            <a:avLst/>
          </a:prstGeom>
        </p:spPr>
      </p:pic>
      <p:pic>
        <p:nvPicPr>
          <p:cNvPr id="58" name="Image 39"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711478" y="8678334"/>
            <a:ext cx="160885" cy="76200"/>
          </a:xfrm>
          <a:prstGeom prst="rect">
            <a:avLst/>
          </a:prstGeom>
        </p:spPr>
      </p:pic>
      <p:pic>
        <p:nvPicPr>
          <p:cNvPr id="59" name="Image 40"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711478" y="9101667"/>
            <a:ext cx="160885" cy="76200"/>
          </a:xfrm>
          <a:prstGeom prst="rect">
            <a:avLst/>
          </a:prstGeom>
        </p:spPr>
      </p:pic>
      <p:pic>
        <p:nvPicPr>
          <p:cNvPr id="63" name="Image 41" descr=" "/>
          <p:cNvPicPr>
            <a:picLocks noChangeAspect="1"/>
          </p:cNvPicPr>
          <p:nvPr/>
        </p:nvPicPr>
        <p:blipFill>
          <a:blip r:embed="rId17"/>
          <a:stretch>
            <a:fillRect/>
          </a:stretch>
        </p:blipFill>
        <p:spPr>
          <a:xfrm>
            <a:off x="11177397" y="7785100"/>
            <a:ext cx="2032254" cy="2032000"/>
          </a:xfrm>
          <a:prstGeom prst="rect">
            <a:avLst/>
          </a:prstGeom>
        </p:spPr>
      </p:pic>
      <p:pic>
        <p:nvPicPr>
          <p:cNvPr id="64" name="Image 42" descr=" "/>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2705823" y="8043334"/>
            <a:ext cx="160885" cy="584200"/>
          </a:xfrm>
          <a:prstGeom prst="rect">
            <a:avLst/>
          </a:prstGeom>
        </p:spPr>
      </p:pic>
      <p:pic>
        <p:nvPicPr>
          <p:cNvPr id="65" name="Image 43" descr=" "/>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1223974" y="8551334"/>
            <a:ext cx="1049996" cy="76200"/>
          </a:xfrm>
          <a:prstGeom prst="rect">
            <a:avLst/>
          </a:prstGeom>
        </p:spPr>
      </p:pic>
      <p:pic>
        <p:nvPicPr>
          <p:cNvPr id="66" name="Image 44" descr=" "/>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1181633" y="7958667"/>
            <a:ext cx="2023788" cy="1430867"/>
          </a:xfrm>
          <a:prstGeom prst="rect">
            <a:avLst/>
          </a:prstGeom>
        </p:spPr>
      </p:pic>
      <p:pic>
        <p:nvPicPr>
          <p:cNvPr id="67" name="Image 45" descr=" "/>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992662" y="9313334"/>
            <a:ext cx="539607" cy="76200"/>
          </a:xfrm>
          <a:prstGeom prst="rect">
            <a:avLst/>
          </a:prstGeom>
        </p:spPr>
      </p:pic>
      <p:pic>
        <p:nvPicPr>
          <p:cNvPr id="68" name="Image 46" descr=" "/>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1181633" y="9144000"/>
            <a:ext cx="80545" cy="119216"/>
          </a:xfrm>
          <a:prstGeom prst="rect">
            <a:avLst/>
          </a:prstGeom>
        </p:spPr>
      </p:pic>
      <p:pic>
        <p:nvPicPr>
          <p:cNvPr id="69" name="Image 47" descr=" "/>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1435665" y="8974667"/>
            <a:ext cx="414916" cy="414867"/>
          </a:xfrm>
          <a:prstGeom prst="rect">
            <a:avLst/>
          </a:prstGeom>
        </p:spPr>
      </p:pic>
      <p:pic>
        <p:nvPicPr>
          <p:cNvPr id="70" name="Image 48" descr=" "/>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2705823" y="9228667"/>
            <a:ext cx="160885" cy="160867"/>
          </a:xfrm>
          <a:prstGeom prst="rect">
            <a:avLst/>
          </a:prstGeom>
        </p:spPr>
      </p:pic>
      <p:pic>
        <p:nvPicPr>
          <p:cNvPr id="71" name="Image 49" descr=" "/>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1181633" y="8720667"/>
            <a:ext cx="922980" cy="922867"/>
          </a:xfrm>
          <a:prstGeom prst="rect">
            <a:avLst/>
          </a:prstGeom>
        </p:spPr>
      </p:pic>
      <p:pic>
        <p:nvPicPr>
          <p:cNvPr id="72" name="Image 50" descr=" "/>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2451792" y="8974667"/>
            <a:ext cx="668948" cy="668867"/>
          </a:xfrm>
          <a:prstGeom prst="rect">
            <a:avLst/>
          </a:prstGeom>
        </p:spPr>
      </p:pic>
      <p:sp>
        <p:nvSpPr>
          <p:cNvPr id="75" name="Text 22"/>
          <p:cNvSpPr/>
          <p:nvPr/>
        </p:nvSpPr>
        <p:spPr>
          <a:xfrm>
            <a:off x="17731416" y="10121900"/>
            <a:ext cx="2756244" cy="762000"/>
          </a:xfrm>
          <a:prstGeom prst="rect">
            <a:avLst/>
          </a:prstGeom>
          <a:noFill/>
          <a:ln/>
        </p:spPr>
        <p:txBody>
          <a:bodyPr wrap="square" lIns="0" tIns="0" rIns="0" bIns="0" rtlCol="0" anchor="ctr"/>
          <a:lstStyle/>
          <a:p>
            <a:pPr marL="0" indent="0" algn="ctr">
              <a:lnSpc>
                <a:spcPts val="4788"/>
              </a:lnSpc>
              <a:buNone/>
            </a:pPr>
            <a:r>
              <a:rPr lang="pl-PL" sz="3600" dirty="0">
                <a:solidFill>
                  <a:srgbClr val="FFFFFF">
                    <a:alpha val="100000"/>
                  </a:srgbClr>
                </a:solidFill>
                <a:latin typeface="Roboto Bold" pitchFamily="34" charset="0"/>
                <a:ea typeface="Roboto Bold" pitchFamily="34" charset="-122"/>
                <a:cs typeface="Roboto Bold" pitchFamily="34" charset="-120"/>
              </a:rPr>
              <a:t>budownictwo</a:t>
            </a:r>
            <a:endParaRPr lang="en-US" sz="3600" dirty="0"/>
          </a:p>
        </p:txBody>
      </p:sp>
      <p:pic>
        <p:nvPicPr>
          <p:cNvPr id="76" name="Image 51" descr=" "/>
          <p:cNvPicPr>
            <a:picLocks noChangeAspect="1"/>
          </p:cNvPicPr>
          <p:nvPr/>
        </p:nvPicPr>
        <p:blipFill>
          <a:blip r:embed="rId17"/>
          <a:stretch>
            <a:fillRect/>
          </a:stretch>
        </p:blipFill>
        <p:spPr>
          <a:xfrm>
            <a:off x="18087061" y="7785100"/>
            <a:ext cx="2032254" cy="2032000"/>
          </a:xfrm>
          <a:prstGeom prst="rect">
            <a:avLst/>
          </a:prstGeom>
        </p:spPr>
      </p:pic>
      <p:pic>
        <p:nvPicPr>
          <p:cNvPr id="77" name="Image 52" descr=" "/>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8521036" y="7880350"/>
            <a:ext cx="486896" cy="1502833"/>
          </a:xfrm>
          <a:prstGeom prst="rect">
            <a:avLst/>
          </a:prstGeom>
        </p:spPr>
      </p:pic>
      <p:pic>
        <p:nvPicPr>
          <p:cNvPr id="78" name="Image 53" descr=" "/>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18436354" y="9319683"/>
            <a:ext cx="656247" cy="402167"/>
          </a:xfrm>
          <a:prstGeom prst="rect">
            <a:avLst/>
          </a:prstGeom>
        </p:spPr>
      </p:pic>
      <p:pic>
        <p:nvPicPr>
          <p:cNvPr id="79" name="Image 54" descr=" "/>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18521029" y="8839898"/>
            <a:ext cx="486902" cy="543289"/>
          </a:xfrm>
          <a:prstGeom prst="rect">
            <a:avLst/>
          </a:prstGeom>
        </p:spPr>
      </p:pic>
      <p:pic>
        <p:nvPicPr>
          <p:cNvPr id="80" name="Image 55" descr=" "/>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18521029" y="8360120"/>
            <a:ext cx="486902" cy="543289"/>
          </a:xfrm>
          <a:prstGeom prst="rect">
            <a:avLst/>
          </a:prstGeom>
        </p:spPr>
      </p:pic>
      <p:pic>
        <p:nvPicPr>
          <p:cNvPr id="81" name="Image 56" descr=" "/>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18097647" y="8219017"/>
            <a:ext cx="486896" cy="232833"/>
          </a:xfrm>
          <a:prstGeom prst="rect">
            <a:avLst/>
          </a:prstGeom>
        </p:spPr>
      </p:pic>
      <p:pic>
        <p:nvPicPr>
          <p:cNvPr id="82" name="Image 57" descr=" "/>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18944418" y="8219017"/>
            <a:ext cx="1164310" cy="232833"/>
          </a:xfrm>
          <a:prstGeom prst="rect">
            <a:avLst/>
          </a:prstGeom>
        </p:spPr>
      </p:pic>
      <p:pic>
        <p:nvPicPr>
          <p:cNvPr id="83" name="Image 58" descr=" "/>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8944412" y="7880341"/>
            <a:ext cx="1164329" cy="402184"/>
          </a:xfrm>
          <a:prstGeom prst="rect">
            <a:avLst/>
          </a:prstGeom>
        </p:spPr>
      </p:pic>
      <p:pic>
        <p:nvPicPr>
          <p:cNvPr id="84" name="Image 59" descr=" "/>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18097647" y="7880350"/>
            <a:ext cx="910278" cy="543281"/>
          </a:xfrm>
          <a:prstGeom prst="rect">
            <a:avLst/>
          </a:prstGeom>
        </p:spPr>
      </p:pic>
      <p:pic>
        <p:nvPicPr>
          <p:cNvPr id="85" name="Image 60" descr=" "/>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19621838" y="8388350"/>
            <a:ext cx="63508" cy="317500"/>
          </a:xfrm>
          <a:prstGeom prst="rect">
            <a:avLst/>
          </a:prstGeom>
        </p:spPr>
      </p:pic>
      <p:pic>
        <p:nvPicPr>
          <p:cNvPr id="86" name="Image 61" descr=" "/>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19791194" y="8388350"/>
            <a:ext cx="63508" cy="317500"/>
          </a:xfrm>
          <a:prstGeom prst="rect">
            <a:avLst/>
          </a:prstGeom>
        </p:spPr>
      </p:pic>
      <p:pic>
        <p:nvPicPr>
          <p:cNvPr id="87" name="Image 62" descr=" "/>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19579497" y="8642350"/>
            <a:ext cx="317540" cy="232833"/>
          </a:xfrm>
          <a:prstGeom prst="rect">
            <a:avLst/>
          </a:prstGeom>
        </p:spPr>
      </p:pic>
      <p:pic>
        <p:nvPicPr>
          <p:cNvPr id="88" name="Image 63" descr=" "/>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9621838" y="8836482"/>
            <a:ext cx="232865" cy="377368"/>
          </a:xfrm>
          <a:prstGeom prst="rect">
            <a:avLst/>
          </a:prstGeom>
        </p:spPr>
      </p:pic>
      <p:pic>
        <p:nvPicPr>
          <p:cNvPr id="89" name="Image 64" descr=" "/>
          <p:cNvPicPr>
            <a:picLocks noChangeAspect="1"/>
          </p:cNvPicPr>
          <p:nvPr/>
        </p:nvPicPr>
        <p:blipFill>
          <a:blip r:embed="rId102"/>
          <a:stretch>
            <a:fillRect/>
          </a:stretch>
        </p:blipFill>
        <p:spPr>
          <a:xfrm>
            <a:off x="4794283" y="11950700"/>
            <a:ext cx="914514" cy="914400"/>
          </a:xfrm>
          <a:prstGeom prst="rect">
            <a:avLst/>
          </a:prstGeom>
        </p:spPr>
      </p:pic>
      <p:pic>
        <p:nvPicPr>
          <p:cNvPr id="90" name="Image 65"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794283" y="11950700"/>
            <a:ext cx="914514" cy="914400"/>
          </a:xfrm>
          <a:prstGeom prst="rect">
            <a:avLst/>
          </a:prstGeom>
        </p:spPr>
      </p:pic>
      <p:pic>
        <p:nvPicPr>
          <p:cNvPr id="91" name="Image 66"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5054666" y="11950700"/>
            <a:ext cx="393749" cy="914400"/>
          </a:xfrm>
          <a:prstGeom prst="rect">
            <a:avLst/>
          </a:prstGeom>
        </p:spPr>
      </p:pic>
      <p:pic>
        <p:nvPicPr>
          <p:cNvPr id="92" name="Image 67"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211050"/>
            <a:ext cx="857562" cy="50800"/>
          </a:xfrm>
          <a:prstGeom prst="rect">
            <a:avLst/>
          </a:prstGeom>
        </p:spPr>
      </p:pic>
      <p:pic>
        <p:nvPicPr>
          <p:cNvPr id="93" name="Image 68"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553950"/>
            <a:ext cx="857562" cy="50800"/>
          </a:xfrm>
          <a:prstGeom prst="rect">
            <a:avLst/>
          </a:prstGeom>
        </p:spPr>
      </p:pic>
      <p:sp>
        <p:nvSpPr>
          <p:cNvPr id="94" name="pole tekstowe 93">
            <a:extLst>
              <a:ext uri="{FF2B5EF4-FFF2-40B4-BE49-F238E27FC236}">
                <a16:creationId xmlns:a16="http://schemas.microsoft.com/office/drawing/2014/main" id="{BA570505-1799-C0B5-5B9C-135485FF632D}"/>
              </a:ext>
            </a:extLst>
          </p:cNvPr>
          <p:cNvSpPr txBox="1"/>
          <p:nvPr/>
        </p:nvSpPr>
        <p:spPr>
          <a:xfrm>
            <a:off x="1007829" y="2438400"/>
            <a:ext cx="21363710" cy="8494633"/>
          </a:xfrm>
          <a:prstGeom prst="rect">
            <a:avLst/>
          </a:prstGeom>
          <a:noFill/>
        </p:spPr>
        <p:txBody>
          <a:bodyPr wrap="square" rtlCol="0">
            <a:spAutoFit/>
          </a:bodyPr>
          <a:lstStyle/>
          <a:p>
            <a:pPr>
              <a:lnSpc>
                <a:spcPct val="150000"/>
              </a:lnSpc>
            </a:pPr>
            <a:r>
              <a:rPr lang="en-US" sz="2800" dirty="0">
                <a:solidFill>
                  <a:srgbClr val="17365D"/>
                </a:solidFill>
                <a:ea typeface="Times New Roman" panose="02020603050405020304" pitchFamily="18" charset="0"/>
              </a:rPr>
              <a:t>Suppliers are expected and required to ensure that they have all the permits, licenses, inspection and test reports required by law, and that they operate in accordance with the applicable statutory and international environmental standards. </a:t>
            </a:r>
            <a:endParaRPr lang="pl-PL" sz="2800" dirty="0">
              <a:solidFill>
                <a:srgbClr val="17365D"/>
              </a:solidFill>
              <a:ea typeface="Times New Roman" panose="02020603050405020304" pitchFamily="18" charset="0"/>
            </a:endParaRPr>
          </a:p>
          <a:p>
            <a:pPr>
              <a:lnSpc>
                <a:spcPct val="150000"/>
              </a:lnSpc>
            </a:pPr>
            <a:endParaRPr lang="pl-PL" sz="2800" dirty="0">
              <a:effectLst/>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Energy efficiency and greenhouse gas emissions</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a:solidFill>
                  <a:schemeClr val="accent1">
                    <a:lumMod val="50000"/>
                  </a:schemeClr>
                </a:solidFill>
                <a:ea typeface="Times New Roman" panose="02020603050405020304" pitchFamily="18" charset="0"/>
              </a:rPr>
              <a:t>Carbon </a:t>
            </a:r>
            <a:r>
              <a:rPr lang="pl-PL" sz="2800" dirty="0" err="1">
                <a:solidFill>
                  <a:schemeClr val="accent1">
                    <a:lumMod val="50000"/>
                  </a:schemeClr>
                </a:solidFill>
                <a:ea typeface="Times New Roman" panose="02020603050405020304" pitchFamily="18" charset="0"/>
              </a:rPr>
              <a:t>neutrality</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decarbonisation</a:t>
            </a:r>
            <a:r>
              <a:rPr lang="pl-PL" sz="2800" dirty="0">
                <a:solidFill>
                  <a:schemeClr val="accent1">
                    <a:lumMod val="50000"/>
                  </a:schemeClr>
                </a:solidFill>
                <a:ea typeface="Times New Roman" panose="02020603050405020304" pitchFamily="18" charset="0"/>
              </a:rPr>
              <a:t>)</a:t>
            </a: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Sustainable</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resources</a:t>
            </a:r>
            <a:r>
              <a:rPr lang="pl-PL" sz="2800" dirty="0">
                <a:solidFill>
                  <a:schemeClr val="accent1">
                    <a:lumMod val="50000"/>
                  </a:schemeClr>
                </a:solidFill>
                <a:ea typeface="Times New Roman" panose="02020603050405020304" pitchFamily="18" charset="0"/>
              </a:rPr>
              <a:t> management, waste </a:t>
            </a:r>
            <a:r>
              <a:rPr lang="pl-PL" sz="2800" dirty="0" err="1">
                <a:solidFill>
                  <a:schemeClr val="accent1">
                    <a:lumMod val="50000"/>
                  </a:schemeClr>
                </a:solidFill>
                <a:ea typeface="Times New Roman" panose="02020603050405020304" pitchFamily="18" charset="0"/>
              </a:rPr>
              <a:t>reduction</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reuse</a:t>
            </a:r>
            <a:r>
              <a:rPr lang="pl-PL" sz="2800" dirty="0">
                <a:solidFill>
                  <a:schemeClr val="accent1">
                    <a:lumMod val="50000"/>
                  </a:schemeClr>
                </a:solidFill>
                <a:ea typeface="Times New Roman" panose="02020603050405020304" pitchFamily="18" charset="0"/>
              </a:rPr>
              <a:t> and recycling</a:t>
            </a: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Water quality and consumption</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err="1">
                <a:solidFill>
                  <a:schemeClr val="accent1">
                    <a:lumMod val="50000"/>
                  </a:schemeClr>
                </a:solidFill>
              </a:rPr>
              <a:t>Air</a:t>
            </a:r>
            <a:r>
              <a:rPr lang="pl-PL" sz="2800" dirty="0">
                <a:solidFill>
                  <a:schemeClr val="accent1">
                    <a:lumMod val="50000"/>
                  </a:schemeClr>
                </a:solidFill>
              </a:rPr>
              <a:t> quality</a:t>
            </a: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Responsible</a:t>
            </a:r>
            <a:r>
              <a:rPr lang="pl-PL" sz="2800" dirty="0">
                <a:solidFill>
                  <a:schemeClr val="accent1">
                    <a:lumMod val="50000"/>
                  </a:schemeClr>
                </a:solidFill>
                <a:ea typeface="Times New Roman" panose="02020603050405020304" pitchFamily="18" charset="0"/>
              </a:rPr>
              <a:t> chemicals management</a:t>
            </a:r>
          </a:p>
          <a:p>
            <a:pPr marL="342900" lvl="0" indent="-342900">
              <a:lnSpc>
                <a:spcPct val="150000"/>
              </a:lnSpc>
              <a:buFont typeface="+mj-lt"/>
              <a:buAutoNum type="arabicPeriod"/>
            </a:pPr>
            <a:r>
              <a:rPr lang="pl-PL" sz="2800" dirty="0" err="1">
                <a:solidFill>
                  <a:srgbClr val="17365D"/>
                </a:solidFill>
                <a:latin typeface="Calibri" panose="020F0502020204030204" pitchFamily="34" charset="0"/>
                <a:ea typeface="Times New Roman" panose="02020603050405020304" pitchFamily="18" charset="0"/>
              </a:rPr>
              <a:t>Animal</a:t>
            </a:r>
            <a:r>
              <a:rPr lang="pl-PL" sz="2800" dirty="0">
                <a:solidFill>
                  <a:srgbClr val="17365D"/>
                </a:solidFill>
                <a:latin typeface="Calibri" panose="020F0502020204030204" pitchFamily="34" charset="0"/>
                <a:ea typeface="Times New Roman" panose="02020603050405020304" pitchFamily="18" charset="0"/>
              </a:rPr>
              <a:t> </a:t>
            </a:r>
            <a:r>
              <a:rPr lang="pl-PL" sz="2800" dirty="0" err="1">
                <a:solidFill>
                  <a:srgbClr val="17365D"/>
                </a:solidFill>
                <a:latin typeface="Calibri" panose="020F0502020204030204" pitchFamily="34" charset="0"/>
                <a:ea typeface="Times New Roman" panose="02020603050405020304" pitchFamily="18" charset="0"/>
              </a:rPr>
              <a:t>welfare</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en-US" sz="2800" dirty="0">
                <a:solidFill>
                  <a:srgbClr val="17365D"/>
                </a:solidFill>
                <a:latin typeface="Calibri" panose="020F0502020204030204" pitchFamily="34" charset="0"/>
                <a:ea typeface="Times New Roman" panose="02020603050405020304" pitchFamily="18" charset="0"/>
              </a:rPr>
              <a:t>Maintaining biodiversity, sustainable use of land, and minimizing deforestation</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pl-PL" sz="2800" dirty="0">
                <a:solidFill>
                  <a:schemeClr val="accent1">
                    <a:lumMod val="50000"/>
                  </a:schemeClr>
                </a:solidFill>
                <a:ea typeface="Times New Roman" panose="02020603050405020304" pitchFamily="18" charset="0"/>
              </a:rPr>
              <a:t>Monitoring </a:t>
            </a:r>
            <a:r>
              <a:rPr lang="pl-PL" sz="2800" dirty="0" err="1">
                <a:solidFill>
                  <a:schemeClr val="accent1">
                    <a:lumMod val="50000"/>
                  </a:schemeClr>
                </a:solidFill>
                <a:ea typeface="Times New Roman" panose="02020603050405020304" pitchFamily="18" charset="0"/>
              </a:rPr>
              <a:t>soil</a:t>
            </a:r>
            <a:r>
              <a:rPr lang="pl-PL" sz="2800" dirty="0">
                <a:solidFill>
                  <a:schemeClr val="accent1">
                    <a:lumMod val="50000"/>
                  </a:schemeClr>
                </a:solidFill>
                <a:ea typeface="Times New Roman" panose="02020603050405020304" pitchFamily="18" charset="0"/>
              </a:rPr>
              <a:t> quality</a:t>
            </a:r>
          </a:p>
          <a:p>
            <a:pPr marL="342900" lvl="0" indent="-342900">
              <a:lnSpc>
                <a:spcPct val="150000"/>
              </a:lnSpc>
              <a:buFont typeface="+mj-lt"/>
              <a:buAutoNum type="arabicPeriod"/>
            </a:pPr>
            <a:r>
              <a:rPr lang="pl-PL" sz="2800" dirty="0">
                <a:solidFill>
                  <a:srgbClr val="17365D"/>
                </a:solidFill>
                <a:ea typeface="Times New Roman" panose="02020603050405020304" pitchFamily="18" charset="0"/>
              </a:rPr>
              <a:t> Monitoring </a:t>
            </a:r>
            <a:r>
              <a:rPr lang="pl-PL" sz="2800" dirty="0" err="1">
                <a:solidFill>
                  <a:srgbClr val="17365D"/>
                </a:solidFill>
                <a:ea typeface="Times New Roman" panose="02020603050405020304" pitchFamily="18" charset="0"/>
              </a:rPr>
              <a:t>noise</a:t>
            </a:r>
            <a:r>
              <a:rPr lang="pl-PL" sz="2800" dirty="0">
                <a:solidFill>
                  <a:srgbClr val="17365D"/>
                </a:solidFill>
                <a:ea typeface="Times New Roman" panose="02020603050405020304" pitchFamily="18" charset="0"/>
              </a:rPr>
              <a:t> </a:t>
            </a:r>
            <a:r>
              <a:rPr lang="pl-PL" sz="2800" dirty="0" err="1">
                <a:solidFill>
                  <a:srgbClr val="17365D"/>
                </a:solidFill>
                <a:ea typeface="Times New Roman" panose="02020603050405020304" pitchFamily="18" charset="0"/>
              </a:rPr>
              <a:t>emissions</a:t>
            </a:r>
            <a:endParaRPr lang="pl-PL" sz="2800" dirty="0">
              <a:solidFill>
                <a:srgbClr val="17365D"/>
              </a:solidFill>
              <a:effectLst/>
              <a:ea typeface="Times New Roman" panose="02020603050405020304" pitchFamily="18" charset="0"/>
            </a:endParaRPr>
          </a:p>
        </p:txBody>
      </p:sp>
    </p:spTree>
    <p:extLst>
      <p:ext uri="{BB962C8B-B14F-4D97-AF65-F5344CB8AC3E}">
        <p14:creationId xmlns:p14="http://schemas.microsoft.com/office/powerpoint/2010/main" val="70565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0" y="0"/>
            <a:ext cx="24387048" cy="1625600"/>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81005" y="355597"/>
            <a:ext cx="1778222" cy="1270003"/>
          </a:xfrm>
          <a:prstGeom prst="rect">
            <a:avLst/>
          </a:prstGeom>
        </p:spPr>
      </p:pic>
      <p:sp>
        <p:nvSpPr>
          <p:cNvPr id="6" name="Text 2"/>
          <p:cNvSpPr/>
          <p:nvPr/>
        </p:nvSpPr>
        <p:spPr>
          <a:xfrm>
            <a:off x="1159329" y="440263"/>
            <a:ext cx="20221676" cy="1270003"/>
          </a:xfrm>
          <a:prstGeom prst="rect">
            <a:avLst/>
          </a:prstGeom>
          <a:noFill/>
          <a:ln/>
        </p:spPr>
        <p:txBody>
          <a:bodyPr wrap="square" lIns="0" tIns="0" rIns="0" bIns="0" rtlCol="0" anchor="ctr"/>
          <a:lstStyle/>
          <a:p>
            <a:pPr>
              <a:lnSpc>
                <a:spcPts val="5320"/>
              </a:lnSpc>
            </a:pPr>
            <a:r>
              <a:rPr lang="pl-PL" sz="4000" dirty="0">
                <a:solidFill>
                  <a:srgbClr val="164283">
                    <a:alpha val="100000"/>
                  </a:srgbClr>
                </a:solidFill>
                <a:latin typeface="Roboto Bold" pitchFamily="34" charset="0"/>
                <a:ea typeface="Roboto Bold" pitchFamily="34" charset="-122"/>
                <a:cs typeface="Roboto Bold" pitchFamily="34" charset="-120"/>
              </a:rPr>
              <a:t>BUSINESS</a:t>
            </a:r>
            <a:r>
              <a:rPr lang="pl-PL" sz="4000" b="1" dirty="0">
                <a:solidFill>
                  <a:srgbClr val="164283">
                    <a:alpha val="100000"/>
                  </a:srgbClr>
                </a:solidFill>
                <a:ea typeface="Roboto Bold"/>
              </a:rPr>
              <a:t> </a:t>
            </a:r>
            <a:r>
              <a:rPr lang="pl-PL" sz="4000" dirty="0">
                <a:solidFill>
                  <a:srgbClr val="164283">
                    <a:alpha val="100000"/>
                  </a:srgbClr>
                </a:solidFill>
                <a:latin typeface="Roboto Bold" pitchFamily="34" charset="0"/>
                <a:ea typeface="Roboto Bold" pitchFamily="34" charset="-122"/>
                <a:cs typeface="Roboto Bold" pitchFamily="34" charset="-120"/>
              </a:rPr>
              <a:t>ETHICS</a:t>
            </a:r>
            <a:endParaRPr lang="en-US" sz="4000" dirty="0">
              <a:solidFill>
                <a:srgbClr val="164283">
                  <a:alpha val="100000"/>
                </a:srgbClr>
              </a:solidFill>
              <a:latin typeface="Roboto Bold" pitchFamily="34" charset="0"/>
              <a:ea typeface="Roboto Bold" pitchFamily="34" charset="-122"/>
              <a:cs typeface="Roboto Bold" pitchFamily="34" charset="-120"/>
            </a:endParaRPr>
          </a:p>
        </p:txBody>
      </p:sp>
      <p:pic>
        <p:nvPicPr>
          <p:cNvPr id="14"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645" y="4639733"/>
            <a:ext cx="499598" cy="330200"/>
          </a:xfrm>
          <a:prstGeom prst="rect">
            <a:avLst/>
          </a:prstGeom>
        </p:spPr>
      </p:pic>
      <p:pic>
        <p:nvPicPr>
          <p:cNvPr id="15"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1485" y="4639733"/>
            <a:ext cx="499598" cy="330200"/>
          </a:xfrm>
          <a:prstGeom prst="rect">
            <a:avLst/>
          </a:prstGeom>
        </p:spPr>
      </p:pic>
      <p:pic>
        <p:nvPicPr>
          <p:cNvPr id="17" name="Image 7"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1485" y="4131733"/>
            <a:ext cx="414916" cy="414867"/>
          </a:xfrm>
          <a:prstGeom prst="rect">
            <a:avLst/>
          </a:prstGeom>
        </p:spPr>
      </p:pic>
      <p:pic>
        <p:nvPicPr>
          <p:cNvPr id="18" name="Image 8"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9389" y="4216400"/>
            <a:ext cx="668948" cy="76200"/>
          </a:xfrm>
          <a:prstGeom prst="rect">
            <a:avLst/>
          </a:prstGeom>
        </p:spPr>
      </p:pic>
      <p:pic>
        <p:nvPicPr>
          <p:cNvPr id="19" name="Image 9"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49389" y="4385733"/>
            <a:ext cx="668948" cy="76200"/>
          </a:xfrm>
          <a:prstGeom prst="rect">
            <a:avLst/>
          </a:prstGeom>
        </p:spPr>
      </p:pic>
      <p:pic>
        <p:nvPicPr>
          <p:cNvPr id="20" name="Image 10"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98973" y="3285067"/>
            <a:ext cx="1769775" cy="753544"/>
          </a:xfrm>
          <a:prstGeom prst="rect">
            <a:avLst/>
          </a:prstGeom>
        </p:spPr>
      </p:pic>
      <p:pic>
        <p:nvPicPr>
          <p:cNvPr id="24" name="Image 11" descr=" "/>
          <p:cNvPicPr>
            <a:picLocks noChangeAspect="1"/>
          </p:cNvPicPr>
          <p:nvPr/>
        </p:nvPicPr>
        <p:blipFill>
          <a:blip r:embed="rId17"/>
          <a:stretch>
            <a:fillRect/>
          </a:stretch>
        </p:blipFill>
        <p:spPr>
          <a:xfrm>
            <a:off x="11177397" y="3111500"/>
            <a:ext cx="2032254" cy="2032000"/>
          </a:xfrm>
          <a:prstGeom prst="rect">
            <a:avLst/>
          </a:prstGeom>
        </p:spPr>
      </p:pic>
      <p:pic>
        <p:nvPicPr>
          <p:cNvPr id="25" name="Image 12"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689684" y="4809056"/>
            <a:ext cx="160910" cy="330221"/>
          </a:xfrm>
          <a:prstGeom prst="rect">
            <a:avLst/>
          </a:prstGeom>
        </p:spPr>
      </p:pic>
      <p:pic>
        <p:nvPicPr>
          <p:cNvPr id="26" name="Image 13"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36454" y="4809056"/>
            <a:ext cx="160910" cy="330221"/>
          </a:xfrm>
          <a:prstGeom prst="rect">
            <a:avLst/>
          </a:prstGeom>
        </p:spPr>
      </p:pic>
      <p:pic>
        <p:nvPicPr>
          <p:cNvPr id="27" name="Image 14"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435665" y="3115733"/>
            <a:ext cx="1515725" cy="1600200"/>
          </a:xfrm>
          <a:prstGeom prst="rect">
            <a:avLst/>
          </a:prstGeom>
        </p:spPr>
      </p:pic>
      <p:pic>
        <p:nvPicPr>
          <p:cNvPr id="28" name="Image 15"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986069" y="3242733"/>
            <a:ext cx="160885" cy="160867"/>
          </a:xfrm>
          <a:prstGeom prst="rect">
            <a:avLst/>
          </a:prstGeom>
        </p:spPr>
      </p:pic>
      <p:pic>
        <p:nvPicPr>
          <p:cNvPr id="29" name="Image 16"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40101" y="3242733"/>
            <a:ext cx="160885" cy="160867"/>
          </a:xfrm>
          <a:prstGeom prst="rect">
            <a:avLst/>
          </a:prstGeom>
        </p:spPr>
      </p:pic>
      <p:pic>
        <p:nvPicPr>
          <p:cNvPr id="30" name="Image 17"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689696" y="4216400"/>
            <a:ext cx="245566" cy="245533"/>
          </a:xfrm>
          <a:prstGeom prst="rect">
            <a:avLst/>
          </a:prstGeom>
        </p:spPr>
      </p:pic>
      <p:pic>
        <p:nvPicPr>
          <p:cNvPr id="31" name="Image 18"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451792" y="4216400"/>
            <a:ext cx="245566" cy="245533"/>
          </a:xfrm>
          <a:prstGeom prst="rect">
            <a:avLst/>
          </a:prstGeom>
        </p:spPr>
      </p:pic>
      <p:pic>
        <p:nvPicPr>
          <p:cNvPr id="32" name="Image 19"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435665" y="4525068"/>
            <a:ext cx="1515725" cy="444866"/>
          </a:xfrm>
          <a:prstGeom prst="rect">
            <a:avLst/>
          </a:prstGeom>
        </p:spPr>
      </p:pic>
      <p:pic>
        <p:nvPicPr>
          <p:cNvPr id="33" name="Image 20"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605021" y="3454400"/>
            <a:ext cx="541932" cy="584200"/>
          </a:xfrm>
          <a:prstGeom prst="rect">
            <a:avLst/>
          </a:prstGeom>
        </p:spPr>
      </p:pic>
      <p:pic>
        <p:nvPicPr>
          <p:cNvPr id="34" name="Image 21"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240101" y="3454400"/>
            <a:ext cx="541932" cy="584200"/>
          </a:xfrm>
          <a:prstGeom prst="rect">
            <a:avLst/>
          </a:prstGeom>
        </p:spPr>
      </p:pic>
      <p:sp>
        <p:nvSpPr>
          <p:cNvPr id="35" name="Shape 11"/>
          <p:cNvSpPr/>
          <p:nvPr/>
        </p:nvSpPr>
        <p:spPr>
          <a:xfrm>
            <a:off x="16054807" y="2438400"/>
            <a:ext cx="6096762" cy="4064000"/>
          </a:xfrm>
          <a:prstGeom prst="rect">
            <a:avLst/>
          </a:prstGeom>
          <a:noFill/>
          <a:ln/>
          <a:effectLst>
            <a:outerShdw blurRad="508000" dist="101600" dir="5400000" algn="bl" rotWithShape="0">
              <a:srgbClr val="000000">
                <a:alpha val="15000"/>
              </a:srgbClr>
            </a:outerShdw>
          </a:effectLst>
        </p:spPr>
      </p:sp>
      <p:pic>
        <p:nvPicPr>
          <p:cNvPr id="39" name="Image 23"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312303" y="4487333"/>
            <a:ext cx="169357" cy="169333"/>
          </a:xfrm>
          <a:prstGeom prst="rect">
            <a:avLst/>
          </a:prstGeom>
        </p:spPr>
      </p:pic>
      <p:pic>
        <p:nvPicPr>
          <p:cNvPr id="40" name="Image 24"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8581573" y="4487333"/>
            <a:ext cx="169357" cy="169333"/>
          </a:xfrm>
          <a:prstGeom prst="rect">
            <a:avLst/>
          </a:prstGeom>
        </p:spPr>
      </p:pic>
      <p:pic>
        <p:nvPicPr>
          <p:cNvPr id="41" name="Image 25"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849156" y="4487333"/>
            <a:ext cx="169357" cy="169333"/>
          </a:xfrm>
          <a:prstGeom prst="rect">
            <a:avLst/>
          </a:prstGeom>
        </p:spPr>
      </p:pic>
      <p:pic>
        <p:nvPicPr>
          <p:cNvPr id="42" name="Image 26"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117582" y="4487333"/>
            <a:ext cx="169357" cy="169333"/>
          </a:xfrm>
          <a:prstGeom prst="rect">
            <a:avLst/>
          </a:prstGeom>
        </p:spPr>
      </p:pic>
      <p:pic>
        <p:nvPicPr>
          <p:cNvPr id="43" name="Image 27" descr=" "/>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86009" y="4487333"/>
            <a:ext cx="169357" cy="169333"/>
          </a:xfrm>
          <a:prstGeom prst="rect">
            <a:avLst/>
          </a:prstGeom>
        </p:spPr>
      </p:pic>
      <p:pic>
        <p:nvPicPr>
          <p:cNvPr id="47" name="Image 28" descr=" "/>
          <p:cNvPicPr>
            <a:picLocks noChangeAspect="1"/>
          </p:cNvPicPr>
          <p:nvPr/>
        </p:nvPicPr>
        <p:blipFill>
          <a:blip r:embed="rId17"/>
          <a:stretch>
            <a:fillRect/>
          </a:stretch>
        </p:blipFill>
        <p:spPr>
          <a:xfrm>
            <a:off x="4267733" y="7785100"/>
            <a:ext cx="2032254" cy="2032000"/>
          </a:xfrm>
          <a:prstGeom prst="rect">
            <a:avLst/>
          </a:prstGeom>
        </p:spPr>
      </p:pic>
      <p:pic>
        <p:nvPicPr>
          <p:cNvPr id="48" name="Image 29"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356645" y="7958667"/>
            <a:ext cx="1854432" cy="1515533"/>
          </a:xfrm>
          <a:prstGeom prst="rect">
            <a:avLst/>
          </a:prstGeom>
        </p:spPr>
      </p:pic>
      <p:pic>
        <p:nvPicPr>
          <p:cNvPr id="49" name="Image 30"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526001" y="8128000"/>
            <a:ext cx="1515725" cy="330200"/>
          </a:xfrm>
          <a:prstGeom prst="rect">
            <a:avLst/>
          </a:prstGeom>
        </p:spPr>
      </p:pic>
      <p:pic>
        <p:nvPicPr>
          <p:cNvPr id="50" name="Image 31"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526001" y="8551334"/>
            <a:ext cx="1515725" cy="330200"/>
          </a:xfrm>
          <a:prstGeom prst="rect">
            <a:avLst/>
          </a:prstGeom>
        </p:spPr>
      </p:pic>
      <p:pic>
        <p:nvPicPr>
          <p:cNvPr id="51" name="Image 32" descr=" "/>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526001" y="8974667"/>
            <a:ext cx="1515725" cy="330200"/>
          </a:xfrm>
          <a:prstGeom prst="rect">
            <a:avLst/>
          </a:prstGeom>
        </p:spPr>
      </p:pic>
      <p:pic>
        <p:nvPicPr>
          <p:cNvPr id="52" name="Image 33"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610676" y="9397991"/>
            <a:ext cx="330247" cy="245542"/>
          </a:xfrm>
          <a:prstGeom prst="rect">
            <a:avLst/>
          </a:prstGeom>
        </p:spPr>
      </p:pic>
      <p:pic>
        <p:nvPicPr>
          <p:cNvPr id="53" name="Image 34"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626797" y="9397991"/>
            <a:ext cx="330247" cy="245542"/>
          </a:xfrm>
          <a:prstGeom prst="rect">
            <a:avLst/>
          </a:prstGeom>
        </p:spPr>
      </p:pic>
      <p:pic>
        <p:nvPicPr>
          <p:cNvPr id="54" name="Image 35"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695351" y="8255000"/>
            <a:ext cx="160885" cy="76200"/>
          </a:xfrm>
          <a:prstGeom prst="rect">
            <a:avLst/>
          </a:prstGeom>
        </p:spPr>
      </p:pic>
      <p:pic>
        <p:nvPicPr>
          <p:cNvPr id="55" name="Image 36"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4695351" y="8678334"/>
            <a:ext cx="160885" cy="76200"/>
          </a:xfrm>
          <a:prstGeom prst="rect">
            <a:avLst/>
          </a:prstGeom>
        </p:spPr>
      </p:pic>
      <p:pic>
        <p:nvPicPr>
          <p:cNvPr id="56" name="Image 37"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695351" y="9101667"/>
            <a:ext cx="160885" cy="76200"/>
          </a:xfrm>
          <a:prstGeom prst="rect">
            <a:avLst/>
          </a:prstGeom>
        </p:spPr>
      </p:pic>
      <p:pic>
        <p:nvPicPr>
          <p:cNvPr id="57" name="Image 38"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711478" y="8255000"/>
            <a:ext cx="160885" cy="76200"/>
          </a:xfrm>
          <a:prstGeom prst="rect">
            <a:avLst/>
          </a:prstGeom>
        </p:spPr>
      </p:pic>
      <p:pic>
        <p:nvPicPr>
          <p:cNvPr id="58" name="Image 39"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711478" y="8678334"/>
            <a:ext cx="160885" cy="76200"/>
          </a:xfrm>
          <a:prstGeom prst="rect">
            <a:avLst/>
          </a:prstGeom>
        </p:spPr>
      </p:pic>
      <p:pic>
        <p:nvPicPr>
          <p:cNvPr id="59" name="Image 40"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711478" y="9101667"/>
            <a:ext cx="160885" cy="76200"/>
          </a:xfrm>
          <a:prstGeom prst="rect">
            <a:avLst/>
          </a:prstGeom>
        </p:spPr>
      </p:pic>
      <p:pic>
        <p:nvPicPr>
          <p:cNvPr id="63" name="Image 41" descr=" "/>
          <p:cNvPicPr>
            <a:picLocks noChangeAspect="1"/>
          </p:cNvPicPr>
          <p:nvPr/>
        </p:nvPicPr>
        <p:blipFill>
          <a:blip r:embed="rId17"/>
          <a:stretch>
            <a:fillRect/>
          </a:stretch>
        </p:blipFill>
        <p:spPr>
          <a:xfrm>
            <a:off x="11177397" y="7785100"/>
            <a:ext cx="2032254" cy="2032000"/>
          </a:xfrm>
          <a:prstGeom prst="rect">
            <a:avLst/>
          </a:prstGeom>
        </p:spPr>
      </p:pic>
      <p:pic>
        <p:nvPicPr>
          <p:cNvPr id="64" name="Image 42" descr=" "/>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2705823" y="8043334"/>
            <a:ext cx="160885" cy="584200"/>
          </a:xfrm>
          <a:prstGeom prst="rect">
            <a:avLst/>
          </a:prstGeom>
        </p:spPr>
      </p:pic>
      <p:pic>
        <p:nvPicPr>
          <p:cNvPr id="65" name="Image 43" descr=" "/>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1223974" y="8551334"/>
            <a:ext cx="1049996" cy="76200"/>
          </a:xfrm>
          <a:prstGeom prst="rect">
            <a:avLst/>
          </a:prstGeom>
        </p:spPr>
      </p:pic>
      <p:pic>
        <p:nvPicPr>
          <p:cNvPr id="66" name="Image 44" descr=" "/>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1181633" y="7958667"/>
            <a:ext cx="2023788" cy="1430867"/>
          </a:xfrm>
          <a:prstGeom prst="rect">
            <a:avLst/>
          </a:prstGeom>
        </p:spPr>
      </p:pic>
      <p:pic>
        <p:nvPicPr>
          <p:cNvPr id="67" name="Image 45" descr=" "/>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992662" y="9313334"/>
            <a:ext cx="539607" cy="76200"/>
          </a:xfrm>
          <a:prstGeom prst="rect">
            <a:avLst/>
          </a:prstGeom>
        </p:spPr>
      </p:pic>
      <p:pic>
        <p:nvPicPr>
          <p:cNvPr id="68" name="Image 46" descr=" "/>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1181633" y="9144000"/>
            <a:ext cx="80545" cy="119216"/>
          </a:xfrm>
          <a:prstGeom prst="rect">
            <a:avLst/>
          </a:prstGeom>
        </p:spPr>
      </p:pic>
      <p:pic>
        <p:nvPicPr>
          <p:cNvPr id="69" name="Image 47" descr=" "/>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1435665" y="8974667"/>
            <a:ext cx="414916" cy="414867"/>
          </a:xfrm>
          <a:prstGeom prst="rect">
            <a:avLst/>
          </a:prstGeom>
        </p:spPr>
      </p:pic>
      <p:pic>
        <p:nvPicPr>
          <p:cNvPr id="70" name="Image 48" descr=" "/>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2705823" y="9228667"/>
            <a:ext cx="160885" cy="160867"/>
          </a:xfrm>
          <a:prstGeom prst="rect">
            <a:avLst/>
          </a:prstGeom>
        </p:spPr>
      </p:pic>
      <p:pic>
        <p:nvPicPr>
          <p:cNvPr id="71" name="Image 49" descr=" "/>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1181633" y="8720667"/>
            <a:ext cx="922980" cy="922867"/>
          </a:xfrm>
          <a:prstGeom prst="rect">
            <a:avLst/>
          </a:prstGeom>
        </p:spPr>
      </p:pic>
      <p:pic>
        <p:nvPicPr>
          <p:cNvPr id="72" name="Image 50" descr=" "/>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2451792" y="8974667"/>
            <a:ext cx="668948" cy="668867"/>
          </a:xfrm>
          <a:prstGeom prst="rect">
            <a:avLst/>
          </a:prstGeom>
        </p:spPr>
      </p:pic>
      <p:sp>
        <p:nvSpPr>
          <p:cNvPr id="75" name="Text 22"/>
          <p:cNvSpPr/>
          <p:nvPr/>
        </p:nvSpPr>
        <p:spPr>
          <a:xfrm>
            <a:off x="17731416" y="10121900"/>
            <a:ext cx="2756244" cy="762000"/>
          </a:xfrm>
          <a:prstGeom prst="rect">
            <a:avLst/>
          </a:prstGeom>
          <a:noFill/>
          <a:ln/>
        </p:spPr>
        <p:txBody>
          <a:bodyPr wrap="square" lIns="0" tIns="0" rIns="0" bIns="0" rtlCol="0" anchor="ctr"/>
          <a:lstStyle/>
          <a:p>
            <a:pPr marL="0" indent="0" algn="ctr">
              <a:lnSpc>
                <a:spcPts val="4788"/>
              </a:lnSpc>
              <a:buNone/>
            </a:pPr>
            <a:r>
              <a:rPr lang="pl-PL" sz="3600" dirty="0">
                <a:solidFill>
                  <a:srgbClr val="FFFFFF">
                    <a:alpha val="100000"/>
                  </a:srgbClr>
                </a:solidFill>
                <a:latin typeface="Roboto Bold" pitchFamily="34" charset="0"/>
                <a:ea typeface="Roboto Bold" pitchFamily="34" charset="-122"/>
                <a:cs typeface="Roboto Bold" pitchFamily="34" charset="-120"/>
              </a:rPr>
              <a:t>budownictwo</a:t>
            </a:r>
            <a:endParaRPr lang="en-US" sz="3600" dirty="0"/>
          </a:p>
        </p:txBody>
      </p:sp>
      <p:pic>
        <p:nvPicPr>
          <p:cNvPr id="76" name="Image 51" descr=" "/>
          <p:cNvPicPr>
            <a:picLocks noChangeAspect="1"/>
          </p:cNvPicPr>
          <p:nvPr/>
        </p:nvPicPr>
        <p:blipFill>
          <a:blip r:embed="rId17"/>
          <a:stretch>
            <a:fillRect/>
          </a:stretch>
        </p:blipFill>
        <p:spPr>
          <a:xfrm>
            <a:off x="18087061" y="7785100"/>
            <a:ext cx="2032254" cy="2032000"/>
          </a:xfrm>
          <a:prstGeom prst="rect">
            <a:avLst/>
          </a:prstGeom>
        </p:spPr>
      </p:pic>
      <p:pic>
        <p:nvPicPr>
          <p:cNvPr id="77" name="Image 52" descr=" "/>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8521036" y="7880350"/>
            <a:ext cx="486896" cy="1502833"/>
          </a:xfrm>
          <a:prstGeom prst="rect">
            <a:avLst/>
          </a:prstGeom>
        </p:spPr>
      </p:pic>
      <p:pic>
        <p:nvPicPr>
          <p:cNvPr id="78" name="Image 53" descr=" "/>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18436354" y="9319683"/>
            <a:ext cx="656247" cy="402167"/>
          </a:xfrm>
          <a:prstGeom prst="rect">
            <a:avLst/>
          </a:prstGeom>
        </p:spPr>
      </p:pic>
      <p:pic>
        <p:nvPicPr>
          <p:cNvPr id="79" name="Image 54" descr=" "/>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18521029" y="8839898"/>
            <a:ext cx="486902" cy="543289"/>
          </a:xfrm>
          <a:prstGeom prst="rect">
            <a:avLst/>
          </a:prstGeom>
        </p:spPr>
      </p:pic>
      <p:pic>
        <p:nvPicPr>
          <p:cNvPr id="80" name="Image 55" descr=" "/>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18521029" y="8360120"/>
            <a:ext cx="486902" cy="543289"/>
          </a:xfrm>
          <a:prstGeom prst="rect">
            <a:avLst/>
          </a:prstGeom>
        </p:spPr>
      </p:pic>
      <p:pic>
        <p:nvPicPr>
          <p:cNvPr id="81" name="Image 56" descr=" "/>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18097647" y="8219017"/>
            <a:ext cx="486896" cy="232833"/>
          </a:xfrm>
          <a:prstGeom prst="rect">
            <a:avLst/>
          </a:prstGeom>
        </p:spPr>
      </p:pic>
      <p:pic>
        <p:nvPicPr>
          <p:cNvPr id="82" name="Image 57" descr=" "/>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18944418" y="8219017"/>
            <a:ext cx="1164310" cy="232833"/>
          </a:xfrm>
          <a:prstGeom prst="rect">
            <a:avLst/>
          </a:prstGeom>
        </p:spPr>
      </p:pic>
      <p:pic>
        <p:nvPicPr>
          <p:cNvPr id="83" name="Image 58" descr=" "/>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8944412" y="7880341"/>
            <a:ext cx="1164329" cy="402184"/>
          </a:xfrm>
          <a:prstGeom prst="rect">
            <a:avLst/>
          </a:prstGeom>
        </p:spPr>
      </p:pic>
      <p:pic>
        <p:nvPicPr>
          <p:cNvPr id="84" name="Image 59" descr=" "/>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18097647" y="7880350"/>
            <a:ext cx="910278" cy="543281"/>
          </a:xfrm>
          <a:prstGeom prst="rect">
            <a:avLst/>
          </a:prstGeom>
        </p:spPr>
      </p:pic>
      <p:pic>
        <p:nvPicPr>
          <p:cNvPr id="85" name="Image 60" descr=" "/>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19621838" y="8388350"/>
            <a:ext cx="63508" cy="317500"/>
          </a:xfrm>
          <a:prstGeom prst="rect">
            <a:avLst/>
          </a:prstGeom>
        </p:spPr>
      </p:pic>
      <p:pic>
        <p:nvPicPr>
          <p:cNvPr id="86" name="Image 61" descr=" "/>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19791194" y="8388350"/>
            <a:ext cx="63508" cy="317500"/>
          </a:xfrm>
          <a:prstGeom prst="rect">
            <a:avLst/>
          </a:prstGeom>
        </p:spPr>
      </p:pic>
      <p:pic>
        <p:nvPicPr>
          <p:cNvPr id="87" name="Image 62" descr=" "/>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19579497" y="8642350"/>
            <a:ext cx="317540" cy="232833"/>
          </a:xfrm>
          <a:prstGeom prst="rect">
            <a:avLst/>
          </a:prstGeom>
        </p:spPr>
      </p:pic>
      <p:pic>
        <p:nvPicPr>
          <p:cNvPr id="88" name="Image 63" descr=" "/>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9621838" y="8836482"/>
            <a:ext cx="232865" cy="377368"/>
          </a:xfrm>
          <a:prstGeom prst="rect">
            <a:avLst/>
          </a:prstGeom>
        </p:spPr>
      </p:pic>
      <p:pic>
        <p:nvPicPr>
          <p:cNvPr id="89" name="Image 64" descr=" "/>
          <p:cNvPicPr>
            <a:picLocks noChangeAspect="1"/>
          </p:cNvPicPr>
          <p:nvPr/>
        </p:nvPicPr>
        <p:blipFill>
          <a:blip r:embed="rId102"/>
          <a:stretch>
            <a:fillRect/>
          </a:stretch>
        </p:blipFill>
        <p:spPr>
          <a:xfrm>
            <a:off x="4794283" y="11950700"/>
            <a:ext cx="914514" cy="914400"/>
          </a:xfrm>
          <a:prstGeom prst="rect">
            <a:avLst/>
          </a:prstGeom>
        </p:spPr>
      </p:pic>
      <p:pic>
        <p:nvPicPr>
          <p:cNvPr id="90" name="Image 65"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794283" y="11950700"/>
            <a:ext cx="914514" cy="914400"/>
          </a:xfrm>
          <a:prstGeom prst="rect">
            <a:avLst/>
          </a:prstGeom>
        </p:spPr>
      </p:pic>
      <p:pic>
        <p:nvPicPr>
          <p:cNvPr id="91" name="Image 66"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5054666" y="11950700"/>
            <a:ext cx="393749" cy="914400"/>
          </a:xfrm>
          <a:prstGeom prst="rect">
            <a:avLst/>
          </a:prstGeom>
        </p:spPr>
      </p:pic>
      <p:pic>
        <p:nvPicPr>
          <p:cNvPr id="92" name="Image 67"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211050"/>
            <a:ext cx="857562" cy="50800"/>
          </a:xfrm>
          <a:prstGeom prst="rect">
            <a:avLst/>
          </a:prstGeom>
        </p:spPr>
      </p:pic>
      <p:pic>
        <p:nvPicPr>
          <p:cNvPr id="93" name="Image 68"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553950"/>
            <a:ext cx="857562" cy="50800"/>
          </a:xfrm>
          <a:prstGeom prst="rect">
            <a:avLst/>
          </a:prstGeom>
        </p:spPr>
      </p:pic>
      <p:sp>
        <p:nvSpPr>
          <p:cNvPr id="94" name="pole tekstowe 93">
            <a:extLst>
              <a:ext uri="{FF2B5EF4-FFF2-40B4-BE49-F238E27FC236}">
                <a16:creationId xmlns:a16="http://schemas.microsoft.com/office/drawing/2014/main" id="{BA570505-1799-C0B5-5B9C-135485FF632D}"/>
              </a:ext>
            </a:extLst>
          </p:cNvPr>
          <p:cNvSpPr txBox="1"/>
          <p:nvPr/>
        </p:nvSpPr>
        <p:spPr>
          <a:xfrm>
            <a:off x="1007829" y="2438400"/>
            <a:ext cx="21363710" cy="9787295"/>
          </a:xfrm>
          <a:prstGeom prst="rect">
            <a:avLst/>
          </a:prstGeom>
          <a:noFill/>
        </p:spPr>
        <p:txBody>
          <a:bodyPr wrap="square" rtlCol="0">
            <a:spAutoFit/>
          </a:bodyPr>
          <a:lstStyle/>
          <a:p>
            <a:pPr>
              <a:lnSpc>
                <a:spcPct val="150000"/>
              </a:lnSpc>
            </a:pPr>
            <a:r>
              <a:rPr lang="en-US" sz="2800" dirty="0">
                <a:solidFill>
                  <a:srgbClr val="17365D"/>
                </a:solidFill>
                <a:ea typeface="Times New Roman" panose="02020603050405020304" pitchFamily="18" charset="0"/>
              </a:rPr>
              <a:t>It is expected and required from suppliers that they apply the highest standards of integrity and act in a fair and reliable manner throughout the supply chain in accordance with local regulations</a:t>
            </a:r>
            <a:endParaRPr lang="pl-PL" sz="2800" dirty="0">
              <a:solidFill>
                <a:srgbClr val="17365D"/>
              </a:solidFill>
              <a:ea typeface="Times New Roman" panose="02020603050405020304" pitchFamily="18" charset="0"/>
            </a:endParaRPr>
          </a:p>
          <a:p>
            <a:pPr>
              <a:lnSpc>
                <a:spcPct val="150000"/>
              </a:lnSpc>
            </a:pPr>
            <a:endParaRPr lang="pl-PL" sz="2800" dirty="0">
              <a:effectLst/>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Responsibility sourcing of raw materials</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Preventing corruption and money laundering</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en-US" sz="2800" dirty="0">
                <a:solidFill>
                  <a:schemeClr val="accent1">
                    <a:lumMod val="50000"/>
                  </a:schemeClr>
                </a:solidFill>
                <a:ea typeface="Times New Roman" panose="02020603050405020304" pitchFamily="18" charset="0"/>
              </a:rPr>
              <a:t>Data protection and security</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a:solidFill>
                  <a:schemeClr val="accent1">
                    <a:lumMod val="50000"/>
                  </a:schemeClr>
                </a:solidFill>
                <a:ea typeface="Times New Roman" panose="02020603050405020304" pitchFamily="18" charset="0"/>
              </a:rPr>
              <a:t>Financial </a:t>
            </a:r>
            <a:r>
              <a:rPr lang="pl-PL" sz="2800" dirty="0" err="1">
                <a:solidFill>
                  <a:schemeClr val="accent1">
                    <a:lumMod val="50000"/>
                  </a:schemeClr>
                </a:solidFill>
                <a:ea typeface="Times New Roman" panose="02020603050405020304" pitchFamily="18" charset="0"/>
              </a:rPr>
              <a:t>responsibility</a:t>
            </a:r>
            <a:r>
              <a:rPr lang="pl-PL" sz="2800" dirty="0">
                <a:solidFill>
                  <a:schemeClr val="accent1">
                    <a:lumMod val="50000"/>
                  </a:schemeClr>
                </a:solidFill>
                <a:ea typeface="Times New Roman" panose="02020603050405020304" pitchFamily="18" charset="0"/>
              </a:rPr>
              <a:t> / </a:t>
            </a:r>
            <a:r>
              <a:rPr lang="pl-PL" sz="2800" dirty="0" err="1">
                <a:solidFill>
                  <a:schemeClr val="accent1">
                    <a:lumMod val="50000"/>
                  </a:schemeClr>
                </a:solidFill>
                <a:ea typeface="Times New Roman" panose="02020603050405020304" pitchFamily="18" charset="0"/>
              </a:rPr>
              <a:t>accurate</a:t>
            </a:r>
            <a:r>
              <a:rPr lang="pl-PL" sz="2800" dirty="0">
                <a:solidFill>
                  <a:schemeClr val="accent1">
                    <a:lumMod val="50000"/>
                  </a:schemeClr>
                </a:solidFill>
                <a:ea typeface="Times New Roman" panose="02020603050405020304" pitchFamily="18" charset="0"/>
              </a:rPr>
              <a:t> </a:t>
            </a:r>
            <a:r>
              <a:rPr lang="pl-PL" sz="2800" dirty="0" err="1">
                <a:solidFill>
                  <a:schemeClr val="accent1">
                    <a:lumMod val="50000"/>
                  </a:schemeClr>
                </a:solidFill>
                <a:ea typeface="Times New Roman" panose="02020603050405020304" pitchFamily="18" charset="0"/>
              </a:rPr>
              <a:t>registers</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latin typeface="Calibri" panose="020F0502020204030204" pitchFamily="34" charset="0"/>
                <a:ea typeface="Times New Roman" panose="02020603050405020304" pitchFamily="18" charset="0"/>
              </a:rPr>
              <a:t>Information </a:t>
            </a:r>
            <a:r>
              <a:rPr lang="pl-PL" sz="2800" dirty="0" err="1">
                <a:solidFill>
                  <a:srgbClr val="17365D"/>
                </a:solidFill>
                <a:latin typeface="Calibri" panose="020F0502020204030204" pitchFamily="34" charset="0"/>
                <a:ea typeface="Times New Roman" panose="02020603050405020304" pitchFamily="18" charset="0"/>
              </a:rPr>
              <a:t>disclosure</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en-US" sz="2800" dirty="0">
                <a:solidFill>
                  <a:srgbClr val="17365D"/>
                </a:solidFill>
                <a:latin typeface="Calibri" panose="020F0502020204030204" pitchFamily="34" charset="0"/>
                <a:ea typeface="Times New Roman" panose="02020603050405020304" pitchFamily="18" charset="0"/>
              </a:rPr>
              <a:t>Fair competition/ antitrust activities</a:t>
            </a:r>
            <a:endParaRPr lang="pl-PL" sz="2800" dirty="0">
              <a:solidFill>
                <a:srgbClr val="17365D"/>
              </a:solidFill>
              <a:latin typeface="Calibri" panose="020F0502020204030204" pitchFamily="34" charset="0"/>
              <a:ea typeface="Times New Roman" panose="02020603050405020304" pitchFamily="18" charset="0"/>
            </a:endParaRPr>
          </a:p>
          <a:p>
            <a:pPr marL="342900" lvl="0" indent="-342900">
              <a:lnSpc>
                <a:spcPct val="150000"/>
              </a:lnSpc>
              <a:buFont typeface="+mj-lt"/>
              <a:buAutoNum type="arabicPeriod"/>
            </a:pPr>
            <a:r>
              <a:rPr lang="pl-PL" sz="2800" dirty="0" err="1">
                <a:solidFill>
                  <a:schemeClr val="accent1">
                    <a:lumMod val="50000"/>
                  </a:schemeClr>
                </a:solidFill>
                <a:ea typeface="Times New Roman" panose="02020603050405020304" pitchFamily="18" charset="0"/>
              </a:rPr>
              <a:t>Conflict</a:t>
            </a:r>
            <a:r>
              <a:rPr lang="pl-PL" sz="2800" dirty="0">
                <a:solidFill>
                  <a:schemeClr val="accent1">
                    <a:lumMod val="50000"/>
                  </a:schemeClr>
                </a:solidFill>
                <a:ea typeface="Times New Roman" panose="02020603050405020304" pitchFamily="18" charset="0"/>
              </a:rPr>
              <a:t> of </a:t>
            </a:r>
            <a:r>
              <a:rPr lang="pl-PL" sz="2800" dirty="0" err="1">
                <a:solidFill>
                  <a:schemeClr val="accent1">
                    <a:lumMod val="50000"/>
                  </a:schemeClr>
                </a:solidFill>
                <a:ea typeface="Times New Roman" panose="02020603050405020304" pitchFamily="18" charset="0"/>
              </a:rPr>
              <a:t>interest</a:t>
            </a:r>
            <a:endParaRPr lang="pl-PL" sz="2800" dirty="0">
              <a:solidFill>
                <a:schemeClr val="accent1">
                  <a:lumMod val="50000"/>
                </a:schemeClr>
              </a:solidFill>
              <a:ea typeface="Times New Roman" panose="02020603050405020304" pitchFamily="18" charset="0"/>
            </a:endParaRPr>
          </a:p>
          <a:p>
            <a:pPr marL="342900" lvl="0" indent="-342900">
              <a:lnSpc>
                <a:spcPct val="150000"/>
              </a:lnSpc>
              <a:buFont typeface="+mj-lt"/>
              <a:buAutoNum type="arabicPeriod"/>
            </a:pPr>
            <a:r>
              <a:rPr lang="pl-PL" sz="2800" dirty="0" err="1">
                <a:solidFill>
                  <a:srgbClr val="17365D"/>
                </a:solidFill>
                <a:ea typeface="Times New Roman" panose="02020603050405020304" pitchFamily="18" charset="0"/>
              </a:rPr>
              <a:t>Counterfeit</a:t>
            </a:r>
            <a:r>
              <a:rPr lang="pl-PL" sz="2800" dirty="0">
                <a:solidFill>
                  <a:srgbClr val="17365D"/>
                </a:solidFill>
                <a:ea typeface="Times New Roman" panose="02020603050405020304" pitchFamily="18" charset="0"/>
              </a:rPr>
              <a:t> products</a:t>
            </a:r>
          </a:p>
          <a:p>
            <a:pPr marL="342900" lvl="0" indent="-342900">
              <a:lnSpc>
                <a:spcPct val="150000"/>
              </a:lnSpc>
              <a:buFont typeface="+mj-lt"/>
              <a:buAutoNum type="arabicPeriod"/>
            </a:pPr>
            <a:r>
              <a:rPr lang="pl-PL" sz="2800" dirty="0" err="1">
                <a:solidFill>
                  <a:srgbClr val="17365D"/>
                </a:solidFill>
                <a:ea typeface="Times New Roman" panose="02020603050405020304" pitchFamily="18" charset="0"/>
              </a:rPr>
              <a:t>Intellectual</a:t>
            </a:r>
            <a:r>
              <a:rPr lang="pl-PL" sz="2800" dirty="0">
                <a:solidFill>
                  <a:srgbClr val="17365D"/>
                </a:solidFill>
                <a:ea typeface="Times New Roman" panose="02020603050405020304" pitchFamily="18" charset="0"/>
              </a:rPr>
              <a:t> </a:t>
            </a:r>
            <a:r>
              <a:rPr lang="pl-PL" sz="2800" dirty="0" err="1">
                <a:solidFill>
                  <a:srgbClr val="17365D"/>
                </a:solidFill>
                <a:ea typeface="Times New Roman" panose="02020603050405020304" pitchFamily="18" charset="0"/>
              </a:rPr>
              <a:t>property</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ffectLst/>
                <a:ea typeface="Times New Roman" panose="02020603050405020304" pitchFamily="18" charset="0"/>
              </a:rPr>
              <a:t> </a:t>
            </a:r>
            <a:r>
              <a:rPr lang="en-US" sz="2800" dirty="0">
                <a:solidFill>
                  <a:srgbClr val="17365D"/>
                </a:solidFill>
                <a:ea typeface="Times New Roman" panose="02020603050405020304" pitchFamily="18" charset="0"/>
              </a:rPr>
              <a:t>Export controls and economic sanctions</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ffectLst/>
                <a:ea typeface="Times New Roman" panose="02020603050405020304" pitchFamily="18" charset="0"/>
              </a:rPr>
              <a:t> </a:t>
            </a:r>
            <a:r>
              <a:rPr lang="en-US" sz="2800" dirty="0">
                <a:solidFill>
                  <a:srgbClr val="17365D"/>
                </a:solidFill>
                <a:ea typeface="Times New Roman" panose="02020603050405020304" pitchFamily="18" charset="0"/>
              </a:rPr>
              <a:t>Grievance mechanism and non-retaliation policy</a:t>
            </a:r>
            <a:endParaRPr lang="pl-PL" sz="2800" dirty="0">
              <a:solidFill>
                <a:srgbClr val="17365D"/>
              </a:solidFill>
              <a:ea typeface="Times New Roman" panose="02020603050405020304" pitchFamily="18" charset="0"/>
            </a:endParaRPr>
          </a:p>
          <a:p>
            <a:pPr marL="342900" lvl="0" indent="-342900">
              <a:lnSpc>
                <a:spcPct val="150000"/>
              </a:lnSpc>
              <a:buFont typeface="+mj-lt"/>
              <a:buAutoNum type="arabicPeriod"/>
            </a:pPr>
            <a:r>
              <a:rPr lang="pl-PL" sz="2800" dirty="0">
                <a:solidFill>
                  <a:srgbClr val="17365D"/>
                </a:solidFill>
                <a:ea typeface="Times New Roman" panose="02020603050405020304" pitchFamily="18" charset="0"/>
              </a:rPr>
              <a:t> </a:t>
            </a:r>
            <a:r>
              <a:rPr lang="en-US" sz="2800" dirty="0">
                <a:solidFill>
                  <a:srgbClr val="17365D"/>
                </a:solidFill>
                <a:ea typeface="Times New Roman" panose="02020603050405020304" pitchFamily="18" charset="0"/>
              </a:rPr>
              <a:t>Implementation of similar standards towards own tier 1 suppliers</a:t>
            </a:r>
            <a:endParaRPr lang="pl-PL" sz="2800" dirty="0">
              <a:solidFill>
                <a:srgbClr val="17365D"/>
              </a:solidFill>
              <a:effectLst/>
              <a:ea typeface="Times New Roman" panose="02020603050405020304" pitchFamily="18" charset="0"/>
            </a:endParaRPr>
          </a:p>
        </p:txBody>
      </p:sp>
    </p:spTree>
    <p:extLst>
      <p:ext uri="{BB962C8B-B14F-4D97-AF65-F5344CB8AC3E}">
        <p14:creationId xmlns:p14="http://schemas.microsoft.com/office/powerpoint/2010/main" val="413315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0"/>
          <p:cNvSpPr/>
          <p:nvPr/>
        </p:nvSpPr>
        <p:spPr>
          <a:xfrm>
            <a:off x="0" y="0"/>
            <a:ext cx="24387048" cy="1625600"/>
          </a:xfrm>
          <a:prstGeom prst="rect">
            <a:avLst/>
          </a:prstGeom>
          <a:noFill/>
          <a:ln/>
        </p:spPr>
      </p:sp>
      <p:sp>
        <p:nvSpPr>
          <p:cNvPr id="4" name="Shape 1"/>
          <p:cNvSpPr/>
          <p:nvPr/>
        </p:nvSpPr>
        <p:spPr>
          <a:xfrm>
            <a:off x="1159328" y="604156"/>
            <a:ext cx="19512643" cy="1021443"/>
          </a:xfrm>
          <a:prstGeom prst="rect">
            <a:avLst/>
          </a:prstGeom>
          <a:solidFill>
            <a:srgbClr val="FFFFFF">
              <a:alpha val="100000"/>
            </a:srgbClr>
          </a:solidFill>
          <a:ln/>
        </p:spPr>
      </p:sp>
      <p:pic>
        <p:nvPicPr>
          <p:cNvPr id="5" name="Image 1"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71971" y="355597"/>
            <a:ext cx="1778222" cy="1270003"/>
          </a:xfrm>
          <a:prstGeom prst="rect">
            <a:avLst/>
          </a:prstGeom>
        </p:spPr>
      </p:pic>
      <p:sp>
        <p:nvSpPr>
          <p:cNvPr id="6" name="Text 2"/>
          <p:cNvSpPr/>
          <p:nvPr/>
        </p:nvSpPr>
        <p:spPr>
          <a:xfrm>
            <a:off x="1159329" y="604157"/>
            <a:ext cx="20221676" cy="1106109"/>
          </a:xfrm>
          <a:prstGeom prst="rect">
            <a:avLst/>
          </a:prstGeom>
          <a:noFill/>
          <a:ln/>
        </p:spPr>
        <p:txBody>
          <a:bodyPr wrap="square" lIns="0" tIns="0" rIns="0" bIns="0" rtlCol="0" anchor="ctr"/>
          <a:lstStyle/>
          <a:p>
            <a:pPr>
              <a:lnSpc>
                <a:spcPts val="5320"/>
              </a:lnSpc>
            </a:pPr>
            <a:r>
              <a:rPr lang="pl-PL" sz="4000" dirty="0">
                <a:solidFill>
                  <a:srgbClr val="164283">
                    <a:alpha val="100000"/>
                  </a:srgbClr>
                </a:solidFill>
                <a:latin typeface="Roboto Bold" pitchFamily="34" charset="0"/>
                <a:ea typeface="Roboto Bold" pitchFamily="34" charset="-122"/>
                <a:cs typeface="Roboto Bold" pitchFamily="34" charset="-120"/>
              </a:rPr>
              <a:t>SUMMARY</a:t>
            </a:r>
            <a:endParaRPr lang="en-US" sz="4000" dirty="0">
              <a:solidFill>
                <a:srgbClr val="164283">
                  <a:alpha val="100000"/>
                </a:srgbClr>
              </a:solidFill>
              <a:latin typeface="Roboto Bold" pitchFamily="34" charset="0"/>
              <a:ea typeface="Roboto Bold" pitchFamily="34" charset="-122"/>
              <a:cs typeface="Roboto Bold" pitchFamily="34" charset="-120"/>
            </a:endParaRPr>
          </a:p>
        </p:txBody>
      </p:sp>
      <p:pic>
        <p:nvPicPr>
          <p:cNvPr id="14" name="Image 4" descr=" "/>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56645" y="4639733"/>
            <a:ext cx="499598" cy="330200"/>
          </a:xfrm>
          <a:prstGeom prst="rect">
            <a:avLst/>
          </a:prstGeom>
        </p:spPr>
      </p:pic>
      <p:pic>
        <p:nvPicPr>
          <p:cNvPr id="15" name="Image 5" descr=" "/>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11485" y="4639733"/>
            <a:ext cx="499598" cy="330200"/>
          </a:xfrm>
          <a:prstGeom prst="rect">
            <a:avLst/>
          </a:prstGeom>
        </p:spPr>
      </p:pic>
      <p:pic>
        <p:nvPicPr>
          <p:cNvPr id="17" name="Image 7" descr=" "/>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1485" y="4131733"/>
            <a:ext cx="414916" cy="414867"/>
          </a:xfrm>
          <a:prstGeom prst="rect">
            <a:avLst/>
          </a:prstGeom>
        </p:spPr>
      </p:pic>
      <p:pic>
        <p:nvPicPr>
          <p:cNvPr id="18" name="Image 8" descr=" "/>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49389" y="4216400"/>
            <a:ext cx="668948" cy="76200"/>
          </a:xfrm>
          <a:prstGeom prst="rect">
            <a:avLst/>
          </a:prstGeom>
        </p:spPr>
      </p:pic>
      <p:pic>
        <p:nvPicPr>
          <p:cNvPr id="19" name="Image 9" descr=" "/>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949389" y="4385733"/>
            <a:ext cx="668948" cy="76200"/>
          </a:xfrm>
          <a:prstGeom prst="rect">
            <a:avLst/>
          </a:prstGeom>
        </p:spPr>
      </p:pic>
      <p:pic>
        <p:nvPicPr>
          <p:cNvPr id="20" name="Image 10" descr=" "/>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98973" y="3285067"/>
            <a:ext cx="1769775" cy="753544"/>
          </a:xfrm>
          <a:prstGeom prst="rect">
            <a:avLst/>
          </a:prstGeom>
        </p:spPr>
      </p:pic>
      <p:pic>
        <p:nvPicPr>
          <p:cNvPr id="24" name="Image 11" descr=" "/>
          <p:cNvPicPr>
            <a:picLocks noChangeAspect="1"/>
          </p:cNvPicPr>
          <p:nvPr/>
        </p:nvPicPr>
        <p:blipFill>
          <a:blip r:embed="rId17"/>
          <a:stretch>
            <a:fillRect/>
          </a:stretch>
        </p:blipFill>
        <p:spPr>
          <a:xfrm>
            <a:off x="11177397" y="3111500"/>
            <a:ext cx="2032254" cy="2032000"/>
          </a:xfrm>
          <a:prstGeom prst="rect">
            <a:avLst/>
          </a:prstGeom>
        </p:spPr>
      </p:pic>
      <p:pic>
        <p:nvPicPr>
          <p:cNvPr id="25" name="Image 12" descr=" "/>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689684" y="4809056"/>
            <a:ext cx="160910" cy="330221"/>
          </a:xfrm>
          <a:prstGeom prst="rect">
            <a:avLst/>
          </a:prstGeom>
        </p:spPr>
      </p:pic>
      <p:pic>
        <p:nvPicPr>
          <p:cNvPr id="26" name="Image 13" descr=" "/>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36454" y="4809056"/>
            <a:ext cx="160910" cy="330221"/>
          </a:xfrm>
          <a:prstGeom prst="rect">
            <a:avLst/>
          </a:prstGeom>
        </p:spPr>
      </p:pic>
      <p:pic>
        <p:nvPicPr>
          <p:cNvPr id="27" name="Image 14" descr=" "/>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435665" y="3115733"/>
            <a:ext cx="1515725" cy="1600200"/>
          </a:xfrm>
          <a:prstGeom prst="rect">
            <a:avLst/>
          </a:prstGeom>
        </p:spPr>
      </p:pic>
      <p:pic>
        <p:nvPicPr>
          <p:cNvPr id="28" name="Image 15"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986069" y="3242733"/>
            <a:ext cx="160885" cy="160867"/>
          </a:xfrm>
          <a:prstGeom prst="rect">
            <a:avLst/>
          </a:prstGeom>
        </p:spPr>
      </p:pic>
      <p:pic>
        <p:nvPicPr>
          <p:cNvPr id="29" name="Image 16" descr=" "/>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240101" y="3242733"/>
            <a:ext cx="160885" cy="160867"/>
          </a:xfrm>
          <a:prstGeom prst="rect">
            <a:avLst/>
          </a:prstGeom>
        </p:spPr>
      </p:pic>
      <p:pic>
        <p:nvPicPr>
          <p:cNvPr id="30" name="Image 17"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1689696" y="4216400"/>
            <a:ext cx="245566" cy="245533"/>
          </a:xfrm>
          <a:prstGeom prst="rect">
            <a:avLst/>
          </a:prstGeom>
        </p:spPr>
      </p:pic>
      <p:pic>
        <p:nvPicPr>
          <p:cNvPr id="31" name="Image 18" descr=" "/>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2451792" y="4216400"/>
            <a:ext cx="245566" cy="245533"/>
          </a:xfrm>
          <a:prstGeom prst="rect">
            <a:avLst/>
          </a:prstGeom>
        </p:spPr>
      </p:pic>
      <p:pic>
        <p:nvPicPr>
          <p:cNvPr id="32" name="Image 19" descr=" "/>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435665" y="4525068"/>
            <a:ext cx="1515725" cy="444866"/>
          </a:xfrm>
          <a:prstGeom prst="rect">
            <a:avLst/>
          </a:prstGeom>
        </p:spPr>
      </p:pic>
      <p:pic>
        <p:nvPicPr>
          <p:cNvPr id="33" name="Image 20"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1605021" y="3454400"/>
            <a:ext cx="541932" cy="584200"/>
          </a:xfrm>
          <a:prstGeom prst="rect">
            <a:avLst/>
          </a:prstGeom>
        </p:spPr>
      </p:pic>
      <p:pic>
        <p:nvPicPr>
          <p:cNvPr id="34" name="Image 21" descr=" "/>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240101" y="3454400"/>
            <a:ext cx="541932" cy="584200"/>
          </a:xfrm>
          <a:prstGeom prst="rect">
            <a:avLst/>
          </a:prstGeom>
        </p:spPr>
      </p:pic>
      <p:sp>
        <p:nvSpPr>
          <p:cNvPr id="35" name="Shape 11"/>
          <p:cNvSpPr/>
          <p:nvPr/>
        </p:nvSpPr>
        <p:spPr>
          <a:xfrm>
            <a:off x="16054807" y="2438400"/>
            <a:ext cx="6096762" cy="4064000"/>
          </a:xfrm>
          <a:prstGeom prst="rect">
            <a:avLst/>
          </a:prstGeom>
          <a:noFill/>
          <a:ln/>
          <a:effectLst>
            <a:outerShdw blurRad="508000" dist="101600" dir="5400000" algn="bl" rotWithShape="0">
              <a:srgbClr val="000000">
                <a:alpha val="15000"/>
              </a:srgbClr>
            </a:outerShdw>
          </a:effectLst>
        </p:spPr>
      </p:sp>
      <p:pic>
        <p:nvPicPr>
          <p:cNvPr id="39" name="Image 23" descr=" "/>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8312303" y="4487333"/>
            <a:ext cx="169357" cy="169333"/>
          </a:xfrm>
          <a:prstGeom prst="rect">
            <a:avLst/>
          </a:prstGeom>
        </p:spPr>
      </p:pic>
      <p:pic>
        <p:nvPicPr>
          <p:cNvPr id="40" name="Image 24" descr=" "/>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8581573" y="4487333"/>
            <a:ext cx="169357" cy="169333"/>
          </a:xfrm>
          <a:prstGeom prst="rect">
            <a:avLst/>
          </a:prstGeom>
        </p:spPr>
      </p:pic>
      <p:pic>
        <p:nvPicPr>
          <p:cNvPr id="41" name="Image 25" descr=" "/>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8849156" y="4487333"/>
            <a:ext cx="169357" cy="169333"/>
          </a:xfrm>
          <a:prstGeom prst="rect">
            <a:avLst/>
          </a:prstGeom>
        </p:spPr>
      </p:pic>
      <p:pic>
        <p:nvPicPr>
          <p:cNvPr id="42" name="Image 26" descr=" "/>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9117582" y="4487333"/>
            <a:ext cx="169357" cy="169333"/>
          </a:xfrm>
          <a:prstGeom prst="rect">
            <a:avLst/>
          </a:prstGeom>
        </p:spPr>
      </p:pic>
      <p:pic>
        <p:nvPicPr>
          <p:cNvPr id="43" name="Image 27" descr=" "/>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386009" y="4487333"/>
            <a:ext cx="169357" cy="169333"/>
          </a:xfrm>
          <a:prstGeom prst="rect">
            <a:avLst/>
          </a:prstGeom>
        </p:spPr>
      </p:pic>
      <p:pic>
        <p:nvPicPr>
          <p:cNvPr id="47" name="Image 28" descr=" "/>
          <p:cNvPicPr>
            <a:picLocks noChangeAspect="1"/>
          </p:cNvPicPr>
          <p:nvPr/>
        </p:nvPicPr>
        <p:blipFill>
          <a:blip r:embed="rId17"/>
          <a:stretch>
            <a:fillRect/>
          </a:stretch>
        </p:blipFill>
        <p:spPr>
          <a:xfrm>
            <a:off x="4267733" y="7785100"/>
            <a:ext cx="2032254" cy="2032000"/>
          </a:xfrm>
          <a:prstGeom prst="rect">
            <a:avLst/>
          </a:prstGeom>
        </p:spPr>
      </p:pic>
      <p:pic>
        <p:nvPicPr>
          <p:cNvPr id="48" name="Image 29" descr=" "/>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4356645" y="7958667"/>
            <a:ext cx="1854432" cy="1515533"/>
          </a:xfrm>
          <a:prstGeom prst="rect">
            <a:avLst/>
          </a:prstGeom>
        </p:spPr>
      </p:pic>
      <p:pic>
        <p:nvPicPr>
          <p:cNvPr id="49" name="Image 30" descr=" "/>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4526001" y="8128000"/>
            <a:ext cx="1515725" cy="330200"/>
          </a:xfrm>
          <a:prstGeom prst="rect">
            <a:avLst/>
          </a:prstGeom>
        </p:spPr>
      </p:pic>
      <p:pic>
        <p:nvPicPr>
          <p:cNvPr id="50" name="Image 31" descr=" "/>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526001" y="8551334"/>
            <a:ext cx="1515725" cy="330200"/>
          </a:xfrm>
          <a:prstGeom prst="rect">
            <a:avLst/>
          </a:prstGeom>
        </p:spPr>
      </p:pic>
      <p:pic>
        <p:nvPicPr>
          <p:cNvPr id="51" name="Image 32" descr=" "/>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4526001" y="8974667"/>
            <a:ext cx="1515725" cy="330200"/>
          </a:xfrm>
          <a:prstGeom prst="rect">
            <a:avLst/>
          </a:prstGeom>
        </p:spPr>
      </p:pic>
      <p:pic>
        <p:nvPicPr>
          <p:cNvPr id="52" name="Image 33" descr=" "/>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4610676" y="9397991"/>
            <a:ext cx="330247" cy="245542"/>
          </a:xfrm>
          <a:prstGeom prst="rect">
            <a:avLst/>
          </a:prstGeom>
        </p:spPr>
      </p:pic>
      <p:pic>
        <p:nvPicPr>
          <p:cNvPr id="53" name="Image 34" descr=" "/>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5626797" y="9397991"/>
            <a:ext cx="330247" cy="245542"/>
          </a:xfrm>
          <a:prstGeom prst="rect">
            <a:avLst/>
          </a:prstGeom>
        </p:spPr>
      </p:pic>
      <p:pic>
        <p:nvPicPr>
          <p:cNvPr id="54" name="Image 35"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4695351" y="8255000"/>
            <a:ext cx="160885" cy="76200"/>
          </a:xfrm>
          <a:prstGeom prst="rect">
            <a:avLst/>
          </a:prstGeom>
        </p:spPr>
      </p:pic>
      <p:pic>
        <p:nvPicPr>
          <p:cNvPr id="55" name="Image 36"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4695351" y="8678334"/>
            <a:ext cx="160885" cy="76200"/>
          </a:xfrm>
          <a:prstGeom prst="rect">
            <a:avLst/>
          </a:prstGeom>
        </p:spPr>
      </p:pic>
      <p:pic>
        <p:nvPicPr>
          <p:cNvPr id="56" name="Image 37"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4695351" y="9101667"/>
            <a:ext cx="160885" cy="76200"/>
          </a:xfrm>
          <a:prstGeom prst="rect">
            <a:avLst/>
          </a:prstGeom>
        </p:spPr>
      </p:pic>
      <p:pic>
        <p:nvPicPr>
          <p:cNvPr id="57" name="Image 38" descr=" "/>
          <p:cNvPicPr>
            <a:picLocks noChangeAspect="1"/>
          </p:cNvPicPr>
          <p:nvPr/>
        </p:nvPicPr>
        <p:blipFill>
          <a:blip r:embed="rId54">
            <a:extLst>
              <a:ext uri="{96DAC541-7B7A-43D3-8B79-37D633B846F1}">
                <asvg:svgBlip xmlns:asvg="http://schemas.microsoft.com/office/drawing/2016/SVG/main" r:embed="rId55"/>
              </a:ext>
            </a:extLst>
          </a:blip>
          <a:stretch>
            <a:fillRect/>
          </a:stretch>
        </p:blipFill>
        <p:spPr>
          <a:xfrm>
            <a:off x="5711478" y="8255000"/>
            <a:ext cx="160885" cy="76200"/>
          </a:xfrm>
          <a:prstGeom prst="rect">
            <a:avLst/>
          </a:prstGeom>
        </p:spPr>
      </p:pic>
      <p:pic>
        <p:nvPicPr>
          <p:cNvPr id="58" name="Image 39" descr=" "/>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5711478" y="8678334"/>
            <a:ext cx="160885" cy="76200"/>
          </a:xfrm>
          <a:prstGeom prst="rect">
            <a:avLst/>
          </a:prstGeom>
        </p:spPr>
      </p:pic>
      <p:pic>
        <p:nvPicPr>
          <p:cNvPr id="59" name="Image 40" descr=" "/>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a:xfrm>
            <a:off x="5711478" y="9101667"/>
            <a:ext cx="160885" cy="76200"/>
          </a:xfrm>
          <a:prstGeom prst="rect">
            <a:avLst/>
          </a:prstGeom>
        </p:spPr>
      </p:pic>
      <p:pic>
        <p:nvPicPr>
          <p:cNvPr id="63" name="Image 41" descr=" "/>
          <p:cNvPicPr>
            <a:picLocks noChangeAspect="1"/>
          </p:cNvPicPr>
          <p:nvPr/>
        </p:nvPicPr>
        <p:blipFill>
          <a:blip r:embed="rId17"/>
          <a:stretch>
            <a:fillRect/>
          </a:stretch>
        </p:blipFill>
        <p:spPr>
          <a:xfrm>
            <a:off x="11177397" y="7785100"/>
            <a:ext cx="2032254" cy="2032000"/>
          </a:xfrm>
          <a:prstGeom prst="rect">
            <a:avLst/>
          </a:prstGeom>
        </p:spPr>
      </p:pic>
      <p:pic>
        <p:nvPicPr>
          <p:cNvPr id="64" name="Image 42" descr=" "/>
          <p:cNvPicPr>
            <a:picLocks noChangeAspect="1"/>
          </p:cNvPicPr>
          <p:nvPr/>
        </p:nvPicPr>
        <p:blipFill>
          <a:blip r:embed="rId60">
            <a:extLst>
              <a:ext uri="{96DAC541-7B7A-43D3-8B79-37D633B846F1}">
                <asvg:svgBlip xmlns:asvg="http://schemas.microsoft.com/office/drawing/2016/SVG/main" r:embed="rId61"/>
              </a:ext>
            </a:extLst>
          </a:blip>
          <a:stretch>
            <a:fillRect/>
          </a:stretch>
        </p:blipFill>
        <p:spPr>
          <a:xfrm>
            <a:off x="12705823" y="8043334"/>
            <a:ext cx="160885" cy="584200"/>
          </a:xfrm>
          <a:prstGeom prst="rect">
            <a:avLst/>
          </a:prstGeom>
        </p:spPr>
      </p:pic>
      <p:pic>
        <p:nvPicPr>
          <p:cNvPr id="65" name="Image 43" descr=" "/>
          <p:cNvPicPr>
            <a:picLocks noChangeAspect="1"/>
          </p:cNvPicPr>
          <p:nvPr/>
        </p:nvPicPr>
        <p:blipFill>
          <a:blip r:embed="rId62">
            <a:extLst>
              <a:ext uri="{96DAC541-7B7A-43D3-8B79-37D633B846F1}">
                <asvg:svgBlip xmlns:asvg="http://schemas.microsoft.com/office/drawing/2016/SVG/main" r:embed="rId63"/>
              </a:ext>
            </a:extLst>
          </a:blip>
          <a:stretch>
            <a:fillRect/>
          </a:stretch>
        </p:blipFill>
        <p:spPr>
          <a:xfrm>
            <a:off x="11223974" y="8551334"/>
            <a:ext cx="1049996" cy="76200"/>
          </a:xfrm>
          <a:prstGeom prst="rect">
            <a:avLst/>
          </a:prstGeom>
        </p:spPr>
      </p:pic>
      <p:pic>
        <p:nvPicPr>
          <p:cNvPr id="66" name="Image 44" descr=" "/>
          <p:cNvPicPr>
            <a:picLocks noChangeAspect="1"/>
          </p:cNvPicPr>
          <p:nvPr/>
        </p:nvPicPr>
        <p:blipFill>
          <a:blip r:embed="rId64">
            <a:extLst>
              <a:ext uri="{96DAC541-7B7A-43D3-8B79-37D633B846F1}">
                <asvg:svgBlip xmlns:asvg="http://schemas.microsoft.com/office/drawing/2016/SVG/main" r:embed="rId65"/>
              </a:ext>
            </a:extLst>
          </a:blip>
          <a:stretch>
            <a:fillRect/>
          </a:stretch>
        </p:blipFill>
        <p:spPr>
          <a:xfrm>
            <a:off x="11181633" y="7958667"/>
            <a:ext cx="2023788" cy="1430867"/>
          </a:xfrm>
          <a:prstGeom prst="rect">
            <a:avLst/>
          </a:prstGeom>
        </p:spPr>
      </p:pic>
      <p:pic>
        <p:nvPicPr>
          <p:cNvPr id="67" name="Image 45" descr=" "/>
          <p:cNvPicPr>
            <a:picLocks noChangeAspect="1"/>
          </p:cNvPicPr>
          <p:nvPr/>
        </p:nvPicPr>
        <p:blipFill>
          <a:blip r:embed="rId66">
            <a:extLst>
              <a:ext uri="{96DAC541-7B7A-43D3-8B79-37D633B846F1}">
                <asvg:svgBlip xmlns:asvg="http://schemas.microsoft.com/office/drawing/2016/SVG/main" r:embed="rId67"/>
              </a:ext>
            </a:extLst>
          </a:blip>
          <a:stretch>
            <a:fillRect/>
          </a:stretch>
        </p:blipFill>
        <p:spPr>
          <a:xfrm>
            <a:off x="11992662" y="9313334"/>
            <a:ext cx="539607" cy="76200"/>
          </a:xfrm>
          <a:prstGeom prst="rect">
            <a:avLst/>
          </a:prstGeom>
        </p:spPr>
      </p:pic>
      <p:pic>
        <p:nvPicPr>
          <p:cNvPr id="68" name="Image 46" descr=" "/>
          <p:cNvPicPr>
            <a:picLocks noChangeAspect="1"/>
          </p:cNvPicPr>
          <p:nvPr/>
        </p:nvPicPr>
        <p:blipFill>
          <a:blip r:embed="rId68">
            <a:extLst>
              <a:ext uri="{96DAC541-7B7A-43D3-8B79-37D633B846F1}">
                <asvg:svgBlip xmlns:asvg="http://schemas.microsoft.com/office/drawing/2016/SVG/main" r:embed="rId69"/>
              </a:ext>
            </a:extLst>
          </a:blip>
          <a:stretch>
            <a:fillRect/>
          </a:stretch>
        </p:blipFill>
        <p:spPr>
          <a:xfrm>
            <a:off x="11181633" y="9144000"/>
            <a:ext cx="80545" cy="119216"/>
          </a:xfrm>
          <a:prstGeom prst="rect">
            <a:avLst/>
          </a:prstGeom>
        </p:spPr>
      </p:pic>
      <p:pic>
        <p:nvPicPr>
          <p:cNvPr id="69" name="Image 47" descr=" "/>
          <p:cNvPicPr>
            <a:picLocks noChangeAspect="1"/>
          </p:cNvPicPr>
          <p:nvPr/>
        </p:nvPicPr>
        <p:blipFill>
          <a:blip r:embed="rId70">
            <a:extLst>
              <a:ext uri="{96DAC541-7B7A-43D3-8B79-37D633B846F1}">
                <asvg:svgBlip xmlns:asvg="http://schemas.microsoft.com/office/drawing/2016/SVG/main" r:embed="rId71"/>
              </a:ext>
            </a:extLst>
          </a:blip>
          <a:stretch>
            <a:fillRect/>
          </a:stretch>
        </p:blipFill>
        <p:spPr>
          <a:xfrm>
            <a:off x="11435665" y="8974667"/>
            <a:ext cx="414916" cy="414867"/>
          </a:xfrm>
          <a:prstGeom prst="rect">
            <a:avLst/>
          </a:prstGeom>
        </p:spPr>
      </p:pic>
      <p:pic>
        <p:nvPicPr>
          <p:cNvPr id="70" name="Image 48" descr=" "/>
          <p:cNvPicPr>
            <a:picLocks noChangeAspect="1"/>
          </p:cNvPicPr>
          <p:nvPr/>
        </p:nvPicPr>
        <p:blipFill>
          <a:blip r:embed="rId72">
            <a:extLst>
              <a:ext uri="{96DAC541-7B7A-43D3-8B79-37D633B846F1}">
                <asvg:svgBlip xmlns:asvg="http://schemas.microsoft.com/office/drawing/2016/SVG/main" r:embed="rId73"/>
              </a:ext>
            </a:extLst>
          </a:blip>
          <a:stretch>
            <a:fillRect/>
          </a:stretch>
        </p:blipFill>
        <p:spPr>
          <a:xfrm>
            <a:off x="12705823" y="9228667"/>
            <a:ext cx="160885" cy="160867"/>
          </a:xfrm>
          <a:prstGeom prst="rect">
            <a:avLst/>
          </a:prstGeom>
        </p:spPr>
      </p:pic>
      <p:pic>
        <p:nvPicPr>
          <p:cNvPr id="71" name="Image 49" descr=" "/>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11181633" y="8720667"/>
            <a:ext cx="922980" cy="922867"/>
          </a:xfrm>
          <a:prstGeom prst="rect">
            <a:avLst/>
          </a:prstGeom>
        </p:spPr>
      </p:pic>
      <p:pic>
        <p:nvPicPr>
          <p:cNvPr id="72" name="Image 50" descr=" "/>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a:off x="12451792" y="8974667"/>
            <a:ext cx="668948" cy="668867"/>
          </a:xfrm>
          <a:prstGeom prst="rect">
            <a:avLst/>
          </a:prstGeom>
        </p:spPr>
      </p:pic>
      <p:sp>
        <p:nvSpPr>
          <p:cNvPr id="75" name="Text 22"/>
          <p:cNvSpPr/>
          <p:nvPr/>
        </p:nvSpPr>
        <p:spPr>
          <a:xfrm>
            <a:off x="17731416" y="10121900"/>
            <a:ext cx="2756244" cy="762000"/>
          </a:xfrm>
          <a:prstGeom prst="rect">
            <a:avLst/>
          </a:prstGeom>
          <a:noFill/>
          <a:ln/>
        </p:spPr>
        <p:txBody>
          <a:bodyPr wrap="square" lIns="0" tIns="0" rIns="0" bIns="0" rtlCol="0" anchor="ctr"/>
          <a:lstStyle/>
          <a:p>
            <a:pPr marL="0" indent="0" algn="ctr">
              <a:lnSpc>
                <a:spcPts val="4788"/>
              </a:lnSpc>
              <a:buNone/>
            </a:pPr>
            <a:r>
              <a:rPr lang="pl-PL" sz="3600" dirty="0">
                <a:solidFill>
                  <a:srgbClr val="FFFFFF">
                    <a:alpha val="100000"/>
                  </a:srgbClr>
                </a:solidFill>
                <a:latin typeface="Roboto Bold" pitchFamily="34" charset="0"/>
                <a:ea typeface="Roboto Bold" pitchFamily="34" charset="-122"/>
                <a:cs typeface="Roboto Bold" pitchFamily="34" charset="-120"/>
              </a:rPr>
              <a:t>budownictwo</a:t>
            </a:r>
            <a:endParaRPr lang="en-US" sz="3600" dirty="0"/>
          </a:p>
        </p:txBody>
      </p:sp>
      <p:pic>
        <p:nvPicPr>
          <p:cNvPr id="76" name="Image 51" descr=" "/>
          <p:cNvPicPr>
            <a:picLocks noChangeAspect="1"/>
          </p:cNvPicPr>
          <p:nvPr/>
        </p:nvPicPr>
        <p:blipFill>
          <a:blip r:embed="rId17"/>
          <a:stretch>
            <a:fillRect/>
          </a:stretch>
        </p:blipFill>
        <p:spPr>
          <a:xfrm>
            <a:off x="18087061" y="7785100"/>
            <a:ext cx="2032254" cy="2032000"/>
          </a:xfrm>
          <a:prstGeom prst="rect">
            <a:avLst/>
          </a:prstGeom>
        </p:spPr>
      </p:pic>
      <p:pic>
        <p:nvPicPr>
          <p:cNvPr id="77" name="Image 52" descr=" "/>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8521036" y="7880350"/>
            <a:ext cx="486896" cy="1502833"/>
          </a:xfrm>
          <a:prstGeom prst="rect">
            <a:avLst/>
          </a:prstGeom>
        </p:spPr>
      </p:pic>
      <p:pic>
        <p:nvPicPr>
          <p:cNvPr id="78" name="Image 53" descr=" "/>
          <p:cNvPicPr>
            <a:picLocks noChangeAspect="1"/>
          </p:cNvPicPr>
          <p:nvPr/>
        </p:nvPicPr>
        <p:blipFill>
          <a:blip r:embed="rId80">
            <a:extLst>
              <a:ext uri="{96DAC541-7B7A-43D3-8B79-37D633B846F1}">
                <asvg:svgBlip xmlns:asvg="http://schemas.microsoft.com/office/drawing/2016/SVG/main" r:embed="rId81"/>
              </a:ext>
            </a:extLst>
          </a:blip>
          <a:stretch>
            <a:fillRect/>
          </a:stretch>
        </p:blipFill>
        <p:spPr>
          <a:xfrm>
            <a:off x="18436354" y="9319683"/>
            <a:ext cx="656247" cy="402167"/>
          </a:xfrm>
          <a:prstGeom prst="rect">
            <a:avLst/>
          </a:prstGeom>
        </p:spPr>
      </p:pic>
      <p:pic>
        <p:nvPicPr>
          <p:cNvPr id="79" name="Image 54" descr=" "/>
          <p:cNvPicPr>
            <a:picLocks noChangeAspect="1"/>
          </p:cNvPicPr>
          <p:nvPr/>
        </p:nvPicPr>
        <p:blipFill>
          <a:blip r:embed="rId82">
            <a:extLst>
              <a:ext uri="{96DAC541-7B7A-43D3-8B79-37D633B846F1}">
                <asvg:svgBlip xmlns:asvg="http://schemas.microsoft.com/office/drawing/2016/SVG/main" r:embed="rId83"/>
              </a:ext>
            </a:extLst>
          </a:blip>
          <a:stretch>
            <a:fillRect/>
          </a:stretch>
        </p:blipFill>
        <p:spPr>
          <a:xfrm>
            <a:off x="18521029" y="8839898"/>
            <a:ext cx="486902" cy="543289"/>
          </a:xfrm>
          <a:prstGeom prst="rect">
            <a:avLst/>
          </a:prstGeom>
        </p:spPr>
      </p:pic>
      <p:pic>
        <p:nvPicPr>
          <p:cNvPr id="80" name="Image 55" descr=" "/>
          <p:cNvPicPr>
            <a:picLocks noChangeAspect="1"/>
          </p:cNvPicPr>
          <p:nvPr/>
        </p:nvPicPr>
        <p:blipFill>
          <a:blip r:embed="rId84">
            <a:extLst>
              <a:ext uri="{96DAC541-7B7A-43D3-8B79-37D633B846F1}">
                <asvg:svgBlip xmlns:asvg="http://schemas.microsoft.com/office/drawing/2016/SVG/main" r:embed="rId85"/>
              </a:ext>
            </a:extLst>
          </a:blip>
          <a:stretch>
            <a:fillRect/>
          </a:stretch>
        </p:blipFill>
        <p:spPr>
          <a:xfrm>
            <a:off x="18521029" y="8360120"/>
            <a:ext cx="486902" cy="543289"/>
          </a:xfrm>
          <a:prstGeom prst="rect">
            <a:avLst/>
          </a:prstGeom>
        </p:spPr>
      </p:pic>
      <p:pic>
        <p:nvPicPr>
          <p:cNvPr id="81" name="Image 56" descr=" "/>
          <p:cNvPicPr>
            <a:picLocks noChangeAspect="1"/>
          </p:cNvPicPr>
          <p:nvPr/>
        </p:nvPicPr>
        <p:blipFill>
          <a:blip r:embed="rId86">
            <a:extLst>
              <a:ext uri="{96DAC541-7B7A-43D3-8B79-37D633B846F1}">
                <asvg:svgBlip xmlns:asvg="http://schemas.microsoft.com/office/drawing/2016/SVG/main" r:embed="rId87"/>
              </a:ext>
            </a:extLst>
          </a:blip>
          <a:stretch>
            <a:fillRect/>
          </a:stretch>
        </p:blipFill>
        <p:spPr>
          <a:xfrm>
            <a:off x="18097647" y="8219017"/>
            <a:ext cx="486896" cy="232833"/>
          </a:xfrm>
          <a:prstGeom prst="rect">
            <a:avLst/>
          </a:prstGeom>
        </p:spPr>
      </p:pic>
      <p:pic>
        <p:nvPicPr>
          <p:cNvPr id="82" name="Image 57" descr=" "/>
          <p:cNvPicPr>
            <a:picLocks noChangeAspect="1"/>
          </p:cNvPicPr>
          <p:nvPr/>
        </p:nvPicPr>
        <p:blipFill>
          <a:blip r:embed="rId88">
            <a:extLst>
              <a:ext uri="{96DAC541-7B7A-43D3-8B79-37D633B846F1}">
                <asvg:svgBlip xmlns:asvg="http://schemas.microsoft.com/office/drawing/2016/SVG/main" r:embed="rId89"/>
              </a:ext>
            </a:extLst>
          </a:blip>
          <a:stretch>
            <a:fillRect/>
          </a:stretch>
        </p:blipFill>
        <p:spPr>
          <a:xfrm>
            <a:off x="18944418" y="8219017"/>
            <a:ext cx="1164310" cy="232833"/>
          </a:xfrm>
          <a:prstGeom prst="rect">
            <a:avLst/>
          </a:prstGeom>
        </p:spPr>
      </p:pic>
      <p:pic>
        <p:nvPicPr>
          <p:cNvPr id="83" name="Image 58" descr=" "/>
          <p:cNvPicPr>
            <a:picLocks noChangeAspect="1"/>
          </p:cNvPicPr>
          <p:nvPr/>
        </p:nvPicPr>
        <p:blipFill>
          <a:blip r:embed="rId90">
            <a:extLst>
              <a:ext uri="{96DAC541-7B7A-43D3-8B79-37D633B846F1}">
                <asvg:svgBlip xmlns:asvg="http://schemas.microsoft.com/office/drawing/2016/SVG/main" r:embed="rId91"/>
              </a:ext>
            </a:extLst>
          </a:blip>
          <a:stretch>
            <a:fillRect/>
          </a:stretch>
        </p:blipFill>
        <p:spPr>
          <a:xfrm>
            <a:off x="18944412" y="7880341"/>
            <a:ext cx="1164329" cy="402184"/>
          </a:xfrm>
          <a:prstGeom prst="rect">
            <a:avLst/>
          </a:prstGeom>
        </p:spPr>
      </p:pic>
      <p:pic>
        <p:nvPicPr>
          <p:cNvPr id="84" name="Image 59" descr=" "/>
          <p:cNvPicPr>
            <a:picLocks noChangeAspect="1"/>
          </p:cNvPicPr>
          <p:nvPr/>
        </p:nvPicPr>
        <p:blipFill>
          <a:blip r:embed="rId92">
            <a:extLst>
              <a:ext uri="{96DAC541-7B7A-43D3-8B79-37D633B846F1}">
                <asvg:svgBlip xmlns:asvg="http://schemas.microsoft.com/office/drawing/2016/SVG/main" r:embed="rId93"/>
              </a:ext>
            </a:extLst>
          </a:blip>
          <a:stretch>
            <a:fillRect/>
          </a:stretch>
        </p:blipFill>
        <p:spPr>
          <a:xfrm>
            <a:off x="18097647" y="7880350"/>
            <a:ext cx="910278" cy="543281"/>
          </a:xfrm>
          <a:prstGeom prst="rect">
            <a:avLst/>
          </a:prstGeom>
        </p:spPr>
      </p:pic>
      <p:pic>
        <p:nvPicPr>
          <p:cNvPr id="85" name="Image 60" descr=" "/>
          <p:cNvPicPr>
            <a:picLocks noChangeAspect="1"/>
          </p:cNvPicPr>
          <p:nvPr/>
        </p:nvPicPr>
        <p:blipFill>
          <a:blip r:embed="rId94">
            <a:extLst>
              <a:ext uri="{96DAC541-7B7A-43D3-8B79-37D633B846F1}">
                <asvg:svgBlip xmlns:asvg="http://schemas.microsoft.com/office/drawing/2016/SVG/main" r:embed="rId95"/>
              </a:ext>
            </a:extLst>
          </a:blip>
          <a:stretch>
            <a:fillRect/>
          </a:stretch>
        </p:blipFill>
        <p:spPr>
          <a:xfrm>
            <a:off x="19621838" y="8388350"/>
            <a:ext cx="63508" cy="317500"/>
          </a:xfrm>
          <a:prstGeom prst="rect">
            <a:avLst/>
          </a:prstGeom>
        </p:spPr>
      </p:pic>
      <p:pic>
        <p:nvPicPr>
          <p:cNvPr id="86" name="Image 61" descr=" "/>
          <p:cNvPicPr>
            <a:picLocks noChangeAspect="1"/>
          </p:cNvPicPr>
          <p:nvPr/>
        </p:nvPicPr>
        <p:blipFill>
          <a:blip r:embed="rId96">
            <a:extLst>
              <a:ext uri="{96DAC541-7B7A-43D3-8B79-37D633B846F1}">
                <asvg:svgBlip xmlns:asvg="http://schemas.microsoft.com/office/drawing/2016/SVG/main" r:embed="rId97"/>
              </a:ext>
            </a:extLst>
          </a:blip>
          <a:stretch>
            <a:fillRect/>
          </a:stretch>
        </p:blipFill>
        <p:spPr>
          <a:xfrm>
            <a:off x="19791194" y="8388350"/>
            <a:ext cx="63508" cy="317500"/>
          </a:xfrm>
          <a:prstGeom prst="rect">
            <a:avLst/>
          </a:prstGeom>
        </p:spPr>
      </p:pic>
      <p:pic>
        <p:nvPicPr>
          <p:cNvPr id="87" name="Image 62" descr=" "/>
          <p:cNvPicPr>
            <a:picLocks noChangeAspect="1"/>
          </p:cNvPicPr>
          <p:nvPr/>
        </p:nvPicPr>
        <p:blipFill>
          <a:blip r:embed="rId98">
            <a:extLst>
              <a:ext uri="{96DAC541-7B7A-43D3-8B79-37D633B846F1}">
                <asvg:svgBlip xmlns:asvg="http://schemas.microsoft.com/office/drawing/2016/SVG/main" r:embed="rId99"/>
              </a:ext>
            </a:extLst>
          </a:blip>
          <a:stretch>
            <a:fillRect/>
          </a:stretch>
        </p:blipFill>
        <p:spPr>
          <a:xfrm>
            <a:off x="19579497" y="8642350"/>
            <a:ext cx="317540" cy="232833"/>
          </a:xfrm>
          <a:prstGeom prst="rect">
            <a:avLst/>
          </a:prstGeom>
        </p:spPr>
      </p:pic>
      <p:pic>
        <p:nvPicPr>
          <p:cNvPr id="88" name="Image 63" descr=" "/>
          <p:cNvPicPr>
            <a:picLocks noChangeAspect="1"/>
          </p:cNvPicPr>
          <p:nvPr/>
        </p:nvPicPr>
        <p:blipFill>
          <a:blip r:embed="rId100">
            <a:extLst>
              <a:ext uri="{96DAC541-7B7A-43D3-8B79-37D633B846F1}">
                <asvg:svgBlip xmlns:asvg="http://schemas.microsoft.com/office/drawing/2016/SVG/main" r:embed="rId101"/>
              </a:ext>
            </a:extLst>
          </a:blip>
          <a:stretch>
            <a:fillRect/>
          </a:stretch>
        </p:blipFill>
        <p:spPr>
          <a:xfrm>
            <a:off x="19621838" y="8836482"/>
            <a:ext cx="232865" cy="377368"/>
          </a:xfrm>
          <a:prstGeom prst="rect">
            <a:avLst/>
          </a:prstGeom>
        </p:spPr>
      </p:pic>
      <p:pic>
        <p:nvPicPr>
          <p:cNvPr id="89" name="Image 64" descr=" "/>
          <p:cNvPicPr>
            <a:picLocks noChangeAspect="1"/>
          </p:cNvPicPr>
          <p:nvPr/>
        </p:nvPicPr>
        <p:blipFill>
          <a:blip r:embed="rId102"/>
          <a:stretch>
            <a:fillRect/>
          </a:stretch>
        </p:blipFill>
        <p:spPr>
          <a:xfrm>
            <a:off x="4794283" y="11950700"/>
            <a:ext cx="914514" cy="914400"/>
          </a:xfrm>
          <a:prstGeom prst="rect">
            <a:avLst/>
          </a:prstGeom>
        </p:spPr>
      </p:pic>
      <p:pic>
        <p:nvPicPr>
          <p:cNvPr id="90" name="Image 65" descr=" "/>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794283" y="11950700"/>
            <a:ext cx="914514" cy="914400"/>
          </a:xfrm>
          <a:prstGeom prst="rect">
            <a:avLst/>
          </a:prstGeom>
        </p:spPr>
      </p:pic>
      <p:pic>
        <p:nvPicPr>
          <p:cNvPr id="91" name="Image 66" descr=" "/>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5054666" y="11950700"/>
            <a:ext cx="393749" cy="914400"/>
          </a:xfrm>
          <a:prstGeom prst="rect">
            <a:avLst/>
          </a:prstGeom>
        </p:spPr>
      </p:pic>
      <p:pic>
        <p:nvPicPr>
          <p:cNvPr id="92" name="Image 67"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211050"/>
            <a:ext cx="857562" cy="50800"/>
          </a:xfrm>
          <a:prstGeom prst="rect">
            <a:avLst/>
          </a:prstGeom>
        </p:spPr>
      </p:pic>
      <p:pic>
        <p:nvPicPr>
          <p:cNvPr id="93" name="Image 68" descr=" "/>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4822763" y="12553950"/>
            <a:ext cx="857562" cy="50800"/>
          </a:xfrm>
          <a:prstGeom prst="rect">
            <a:avLst/>
          </a:prstGeom>
        </p:spPr>
      </p:pic>
      <p:sp>
        <p:nvSpPr>
          <p:cNvPr id="94" name="pole tekstowe 93">
            <a:extLst>
              <a:ext uri="{FF2B5EF4-FFF2-40B4-BE49-F238E27FC236}">
                <a16:creationId xmlns:a16="http://schemas.microsoft.com/office/drawing/2014/main" id="{BA570505-1799-C0B5-5B9C-135485FF632D}"/>
              </a:ext>
            </a:extLst>
          </p:cNvPr>
          <p:cNvSpPr txBox="1"/>
          <p:nvPr/>
        </p:nvSpPr>
        <p:spPr>
          <a:xfrm>
            <a:off x="1159329" y="2438400"/>
            <a:ext cx="19512642" cy="2677656"/>
          </a:xfrm>
          <a:prstGeom prst="rect">
            <a:avLst/>
          </a:prstGeom>
          <a:noFill/>
        </p:spPr>
        <p:txBody>
          <a:bodyPr wrap="square" rtlCol="0">
            <a:spAutoFit/>
          </a:bodyPr>
          <a:lstStyle/>
          <a:p>
            <a:pPr algn="just">
              <a:lnSpc>
                <a:spcPct val="150000"/>
              </a:lnSpc>
            </a:pPr>
            <a:r>
              <a:rPr lang="en-US" sz="2800" dirty="0">
                <a:solidFill>
                  <a:srgbClr val="17365D"/>
                </a:solidFill>
                <a:ea typeface="Times New Roman" panose="02020603050405020304" pitchFamily="18" charset="0"/>
              </a:rPr>
              <a:t>OSOtech Sp. z o. o. reserves the right to carry out a check on compliance with this Code of Conduct, in the form of a self-audit or an audit of the other party.</a:t>
            </a:r>
            <a:endParaRPr lang="pl-PL" sz="2800" dirty="0">
              <a:solidFill>
                <a:srgbClr val="17365D"/>
              </a:solidFill>
              <a:effectLst/>
              <a:ea typeface="Times New Roman" panose="02020603050405020304" pitchFamily="18" charset="0"/>
            </a:endParaRPr>
          </a:p>
          <a:p>
            <a:pPr algn="just">
              <a:lnSpc>
                <a:spcPct val="150000"/>
              </a:lnSpc>
            </a:pPr>
            <a:r>
              <a:rPr lang="en-US" sz="2800" dirty="0">
                <a:solidFill>
                  <a:srgbClr val="17365D"/>
                </a:solidFill>
                <a:ea typeface="Times New Roman" panose="02020603050405020304" pitchFamily="18" charset="0"/>
              </a:rPr>
              <a:t>Supplier hereby acknowledges that it has received the Code and agrees that all of its current or future workers, subsidiaries and workers of its subsidiaries will be informed about the provisions of the Code and will comply with all of its terms and conditions.</a:t>
            </a:r>
            <a:endParaRPr lang="pl-PL" sz="2800" dirty="0">
              <a:solidFill>
                <a:srgbClr val="17365D"/>
              </a:solidFill>
              <a:effectLst/>
              <a:ea typeface="Times New Roman" panose="02020603050405020304" pitchFamily="18" charset="0"/>
            </a:endParaRPr>
          </a:p>
        </p:txBody>
      </p:sp>
    </p:spTree>
    <p:extLst>
      <p:ext uri="{BB962C8B-B14F-4D97-AF65-F5344CB8AC3E}">
        <p14:creationId xmlns:p14="http://schemas.microsoft.com/office/powerpoint/2010/main" val="234923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24387048" cy="13716000"/>
          </a:xfrm>
          <a:prstGeom prst="rect">
            <a:avLst/>
          </a:prstGeom>
        </p:spPr>
      </p:pic>
      <p:pic>
        <p:nvPicPr>
          <p:cNvPr id="7" name="Image 1" descr=" "/>
          <p:cNvPicPr>
            <a:picLocks noChangeAspect="1"/>
          </p:cNvPicPr>
          <p:nvPr/>
        </p:nvPicPr>
        <p:blipFill>
          <a:blip r:embed="rId5"/>
          <a:stretch>
            <a:fillRect/>
          </a:stretch>
        </p:blipFill>
        <p:spPr>
          <a:xfrm>
            <a:off x="5944343" y="3886200"/>
            <a:ext cx="6401600" cy="4572000"/>
          </a:xfrm>
          <a:prstGeom prst="rect">
            <a:avLst/>
          </a:prstGeom>
        </p:spPr>
      </p:pic>
      <p:grpSp>
        <p:nvGrpSpPr>
          <p:cNvPr id="15" name="Group 14">
            <a:extLst>
              <a:ext uri="{FF2B5EF4-FFF2-40B4-BE49-F238E27FC236}">
                <a16:creationId xmlns:a16="http://schemas.microsoft.com/office/drawing/2014/main" id="{E994F79A-605A-34D9-8D42-08808D389C8F}"/>
              </a:ext>
            </a:extLst>
          </p:cNvPr>
          <p:cNvGrpSpPr/>
          <p:nvPr/>
        </p:nvGrpSpPr>
        <p:grpSpPr>
          <a:xfrm>
            <a:off x="18290286" y="3429000"/>
            <a:ext cx="6096762" cy="6858000"/>
            <a:chOff x="18290286" y="3429000"/>
            <a:chExt cx="6096762" cy="6858000"/>
          </a:xfrm>
        </p:grpSpPr>
        <p:sp>
          <p:nvSpPr>
            <p:cNvPr id="3" name="Shape 0"/>
            <p:cNvSpPr/>
            <p:nvPr/>
          </p:nvSpPr>
          <p:spPr>
            <a:xfrm>
              <a:off x="18290286" y="3429000"/>
              <a:ext cx="6096762" cy="6858000"/>
            </a:xfrm>
            <a:prstGeom prst="rect">
              <a:avLst/>
            </a:prstGeom>
            <a:solidFill>
              <a:srgbClr val="F5F5F5">
                <a:alpha val="100000"/>
              </a:srgbClr>
            </a:solidFill>
            <a:ln/>
          </p:spPr>
        </p:sp>
        <p:sp>
          <p:nvSpPr>
            <p:cNvPr id="12" name="Text 1">
              <a:extLst>
                <a:ext uri="{FF2B5EF4-FFF2-40B4-BE49-F238E27FC236}">
                  <a16:creationId xmlns:a16="http://schemas.microsoft.com/office/drawing/2014/main" id="{93568176-0A1F-EC9E-7387-59FE6CA35B72}"/>
                </a:ext>
              </a:extLst>
            </p:cNvPr>
            <p:cNvSpPr/>
            <p:nvPr/>
          </p:nvSpPr>
          <p:spPr>
            <a:xfrm>
              <a:off x="19268308" y="8237561"/>
              <a:ext cx="2718140" cy="1084239"/>
            </a:xfrm>
            <a:prstGeom prst="rect">
              <a:avLst/>
            </a:prstGeom>
            <a:noFill/>
            <a:ln/>
          </p:spPr>
          <p:txBody>
            <a:bodyPr wrap="square" lIns="0" tIns="0" rIns="0" bIns="0" rtlCol="0" anchor="ctr"/>
            <a:lstStyle/>
            <a:p>
              <a:pPr marL="0" indent="0" algn="l">
                <a:lnSpc>
                  <a:spcPts val="3192"/>
                </a:lnSpc>
                <a:buNone/>
              </a:pPr>
              <a:r>
                <a:rPr lang="en-US" sz="2400" dirty="0">
                  <a:solidFill>
                    <a:srgbClr val="164283">
                      <a:alpha val="100000"/>
                    </a:srgbClr>
                  </a:solidFill>
                  <a:latin typeface="Roboto Regular" pitchFamily="34" charset="0"/>
                  <a:ea typeface="Roboto Regular" pitchFamily="34" charset="-122"/>
                  <a:cs typeface="Roboto Regular" pitchFamily="34" charset="-120"/>
                </a:rPr>
                <a:t>KRS 0000992237
NIP 7820007401
REGON 630007030</a:t>
              </a:r>
              <a:endParaRPr lang="en-US" sz="2400" dirty="0"/>
            </a:p>
          </p:txBody>
        </p:sp>
        <p:sp>
          <p:nvSpPr>
            <p:cNvPr id="13" name="Text 2">
              <a:extLst>
                <a:ext uri="{FF2B5EF4-FFF2-40B4-BE49-F238E27FC236}">
                  <a16:creationId xmlns:a16="http://schemas.microsoft.com/office/drawing/2014/main" id="{2EEF9102-A697-C724-1217-B2501360850C}"/>
                </a:ext>
              </a:extLst>
            </p:cNvPr>
            <p:cNvSpPr/>
            <p:nvPr/>
          </p:nvSpPr>
          <p:spPr>
            <a:xfrm>
              <a:off x="19268308" y="6315880"/>
              <a:ext cx="2565721" cy="1084239"/>
            </a:xfrm>
            <a:prstGeom prst="rect">
              <a:avLst/>
            </a:prstGeom>
            <a:noFill/>
            <a:ln/>
          </p:spPr>
          <p:txBody>
            <a:bodyPr wrap="square" lIns="0" tIns="0" rIns="0" bIns="0" rtlCol="0" anchor="ctr"/>
            <a:lstStyle/>
            <a:p>
              <a:pPr marL="0" indent="0" algn="l">
                <a:lnSpc>
                  <a:spcPts val="3192"/>
                </a:lnSpc>
                <a:buNone/>
              </a:pPr>
              <a:r>
                <a:rPr lang="en-US" sz="2400" dirty="0">
                  <a:solidFill>
                    <a:srgbClr val="164283">
                      <a:alpha val="100000"/>
                    </a:srgbClr>
                  </a:solidFill>
                  <a:latin typeface="Roboto Regular" pitchFamily="34" charset="0"/>
                  <a:ea typeface="Roboto Regular" pitchFamily="34" charset="-122"/>
                  <a:cs typeface="Roboto Regular" pitchFamily="34" charset="-120"/>
                </a:rPr>
                <a:t>www.osotech.pl
biuro@osotech.pl
+48 61 8150 242</a:t>
              </a:r>
              <a:endParaRPr lang="en-US" sz="2400" dirty="0"/>
            </a:p>
          </p:txBody>
        </p:sp>
        <p:sp>
          <p:nvSpPr>
            <p:cNvPr id="14" name="Text 3">
              <a:extLst>
                <a:ext uri="{FF2B5EF4-FFF2-40B4-BE49-F238E27FC236}">
                  <a16:creationId xmlns:a16="http://schemas.microsoft.com/office/drawing/2014/main" id="{9BA83F7D-B74E-B1CD-F1E8-78862275CF73}"/>
                </a:ext>
              </a:extLst>
            </p:cNvPr>
            <p:cNvSpPr/>
            <p:nvPr/>
          </p:nvSpPr>
          <p:spPr>
            <a:xfrm>
              <a:off x="19268308" y="4394200"/>
              <a:ext cx="4255032" cy="1084239"/>
            </a:xfrm>
            <a:prstGeom prst="rect">
              <a:avLst/>
            </a:prstGeom>
            <a:noFill/>
            <a:ln/>
          </p:spPr>
          <p:txBody>
            <a:bodyPr wrap="square" lIns="0" tIns="0" rIns="0" bIns="0" rtlCol="0" anchor="ctr"/>
            <a:lstStyle/>
            <a:p>
              <a:pPr marL="0" indent="0" algn="l">
                <a:lnSpc>
                  <a:spcPts val="3192"/>
                </a:lnSpc>
                <a:buNone/>
              </a:pPr>
              <a:r>
                <a:rPr lang="en-US" sz="2400" dirty="0">
                  <a:solidFill>
                    <a:srgbClr val="164283">
                      <a:alpha val="100000"/>
                    </a:srgbClr>
                  </a:solidFill>
                  <a:latin typeface="Roboto Regular" pitchFamily="34" charset="0"/>
                  <a:ea typeface="Roboto Regular" pitchFamily="34" charset="-122"/>
                  <a:cs typeface="Roboto Regular" pitchFamily="34" charset="-120"/>
                </a:rPr>
                <a:t>OSOtech Sp. z o.o.
Janikowo, ul. Gnieźnieńska 43
62-006 Kobylnica</a:t>
              </a:r>
              <a:endParaRPr lang="en-US" sz="24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656</Words>
  <Application>Microsoft Office PowerPoint</Application>
  <PresentationFormat>Niestandardowy</PresentationFormat>
  <Paragraphs>75</Paragraphs>
  <Slides>8</Slides>
  <Notes>8</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8</vt:i4>
      </vt:variant>
    </vt:vector>
  </HeadingPairs>
  <TitlesOfParts>
    <vt:vector size="14" baseType="lpstr">
      <vt:lpstr>Arial</vt:lpstr>
      <vt:lpstr>Calibri</vt:lpstr>
      <vt:lpstr>Roboto Bold</vt:lpstr>
      <vt:lpstr>Roboto Regular</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Krystyna Olejnik-Szymańska</cp:lastModifiedBy>
  <cp:revision>17</cp:revision>
  <cp:lastPrinted>2024-05-08T10:54:30Z</cp:lastPrinted>
  <dcterms:created xsi:type="dcterms:W3CDTF">2024-04-29T15:12:42Z</dcterms:created>
  <dcterms:modified xsi:type="dcterms:W3CDTF">2024-07-17T11:34:20Z</dcterms:modified>
</cp:coreProperties>
</file>