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5" r:id="rId9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C4"/>
    <a:srgbClr val="0A1D3B"/>
    <a:srgbClr val="061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6" d="100"/>
          <a:sy n="36" d="100"/>
        </p:scale>
        <p:origin x="-180" y="-7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71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9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9" Type="http://schemas.openxmlformats.org/officeDocument/2006/relationships/image" Target="../media/image48.svg"/><Relationship Id="rId21" Type="http://schemas.openxmlformats.org/officeDocument/2006/relationships/image" Target="../media/image16.png"/><Relationship Id="rId34" Type="http://schemas.openxmlformats.org/officeDocument/2006/relationships/image" Target="../media/image23.png"/><Relationship Id="rId42" Type="http://schemas.openxmlformats.org/officeDocument/2006/relationships/image" Target="../media/image27.png"/><Relationship Id="rId47" Type="http://schemas.openxmlformats.org/officeDocument/2006/relationships/image" Target="../media/image56.svg"/><Relationship Id="rId50" Type="http://schemas.openxmlformats.org/officeDocument/2006/relationships/image" Target="../media/image31.png"/><Relationship Id="rId55" Type="http://schemas.openxmlformats.org/officeDocument/2006/relationships/image" Target="../media/image64.svg"/><Relationship Id="rId7" Type="http://schemas.openxmlformats.org/officeDocument/2006/relationships/image" Target="../media/image16.sv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42.svg"/><Relationship Id="rId38" Type="http://schemas.openxmlformats.org/officeDocument/2006/relationships/image" Target="../media/image25.png"/><Relationship Id="rId46" Type="http://schemas.openxmlformats.org/officeDocument/2006/relationships/image" Target="../media/image29.png"/><Relationship Id="rId59" Type="http://schemas.openxmlformats.org/officeDocument/2006/relationships/image" Target="../media/image6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5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24" Type="http://schemas.openxmlformats.org/officeDocument/2006/relationships/image" Target="../media/image33.svg"/><Relationship Id="rId32" Type="http://schemas.openxmlformats.org/officeDocument/2006/relationships/image" Target="../media/image22.png"/><Relationship Id="rId37" Type="http://schemas.openxmlformats.org/officeDocument/2006/relationships/image" Target="../media/image46.svg"/><Relationship Id="rId40" Type="http://schemas.openxmlformats.org/officeDocument/2006/relationships/image" Target="../media/image26.png"/><Relationship Id="rId45" Type="http://schemas.openxmlformats.org/officeDocument/2006/relationships/image" Target="../media/image54.svg"/><Relationship Id="rId53" Type="http://schemas.openxmlformats.org/officeDocument/2006/relationships/image" Target="../media/image62.svg"/><Relationship Id="rId58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24.svg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49" Type="http://schemas.openxmlformats.org/officeDocument/2006/relationships/image" Target="../media/image58.svg"/><Relationship Id="rId57" Type="http://schemas.openxmlformats.org/officeDocument/2006/relationships/image" Target="../media/image66.svg"/><Relationship Id="rId10" Type="http://schemas.openxmlformats.org/officeDocument/2006/relationships/image" Target="../media/image11.png"/><Relationship Id="rId19" Type="http://schemas.openxmlformats.org/officeDocument/2006/relationships/image" Target="../media/image15.png"/><Relationship Id="rId31" Type="http://schemas.openxmlformats.org/officeDocument/2006/relationships/image" Target="../media/image40.svg"/><Relationship Id="rId44" Type="http://schemas.openxmlformats.org/officeDocument/2006/relationships/image" Target="../media/image28.png"/><Relationship Id="rId52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8.svg"/><Relationship Id="rId14" Type="http://schemas.openxmlformats.org/officeDocument/2006/relationships/image" Target="../media/image13.png"/><Relationship Id="rId22" Type="http://schemas.openxmlformats.org/officeDocument/2006/relationships/image" Target="../media/image31.svg"/><Relationship Id="rId27" Type="http://schemas.openxmlformats.org/officeDocument/2006/relationships/image" Target="../media/image19.png"/><Relationship Id="rId30" Type="http://schemas.openxmlformats.org/officeDocument/2006/relationships/image" Target="../media/image21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Relationship Id="rId48" Type="http://schemas.openxmlformats.org/officeDocument/2006/relationships/image" Target="../media/image30.png"/><Relationship Id="rId56" Type="http://schemas.openxmlformats.org/officeDocument/2006/relationships/image" Target="../media/image34.png"/><Relationship Id="rId8" Type="http://schemas.openxmlformats.org/officeDocument/2006/relationships/image" Target="../media/image10.png"/><Relationship Id="rId51" Type="http://schemas.openxmlformats.org/officeDocument/2006/relationships/image" Target="../media/image60.sv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png"/><Relationship Id="rId21" Type="http://schemas.openxmlformats.org/officeDocument/2006/relationships/image" Target="../media/image85.svg"/><Relationship Id="rId42" Type="http://schemas.openxmlformats.org/officeDocument/2006/relationships/image" Target="../media/image55.png"/><Relationship Id="rId47" Type="http://schemas.openxmlformats.org/officeDocument/2006/relationships/image" Target="../media/image111.svg"/><Relationship Id="rId63" Type="http://schemas.openxmlformats.org/officeDocument/2006/relationships/image" Target="../media/image127.svg"/><Relationship Id="rId68" Type="http://schemas.openxmlformats.org/officeDocument/2006/relationships/image" Target="../media/image68.png"/><Relationship Id="rId84" Type="http://schemas.openxmlformats.org/officeDocument/2006/relationships/image" Target="../media/image76.png"/><Relationship Id="rId89" Type="http://schemas.openxmlformats.org/officeDocument/2006/relationships/image" Target="../media/image153.svg"/><Relationship Id="rId7" Type="http://schemas.openxmlformats.org/officeDocument/2006/relationships/image" Target="../media/image37.png"/><Relationship Id="rId71" Type="http://schemas.openxmlformats.org/officeDocument/2006/relationships/image" Target="../media/image135.svg"/><Relationship Id="rId92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0.svg"/><Relationship Id="rId29" Type="http://schemas.openxmlformats.org/officeDocument/2006/relationships/image" Target="../media/image93.svg"/><Relationship Id="rId107" Type="http://schemas.openxmlformats.org/officeDocument/2006/relationships/image" Target="../media/image88.png"/><Relationship Id="rId11" Type="http://schemas.openxmlformats.org/officeDocument/2006/relationships/image" Target="../media/image39.png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37" Type="http://schemas.openxmlformats.org/officeDocument/2006/relationships/image" Target="../media/image101.svg"/><Relationship Id="rId40" Type="http://schemas.openxmlformats.org/officeDocument/2006/relationships/image" Target="../media/image54.png"/><Relationship Id="rId45" Type="http://schemas.openxmlformats.org/officeDocument/2006/relationships/image" Target="../media/image109.svg"/><Relationship Id="rId53" Type="http://schemas.openxmlformats.org/officeDocument/2006/relationships/image" Target="../media/image117.svg"/><Relationship Id="rId58" Type="http://schemas.openxmlformats.org/officeDocument/2006/relationships/image" Target="../media/image63.png"/><Relationship Id="rId66" Type="http://schemas.openxmlformats.org/officeDocument/2006/relationships/image" Target="../media/image67.png"/><Relationship Id="rId74" Type="http://schemas.openxmlformats.org/officeDocument/2006/relationships/image" Target="../media/image71.png"/><Relationship Id="rId79" Type="http://schemas.openxmlformats.org/officeDocument/2006/relationships/image" Target="../media/image143.svg"/><Relationship Id="rId87" Type="http://schemas.openxmlformats.org/officeDocument/2006/relationships/image" Target="../media/image151.svg"/><Relationship Id="rId102" Type="http://schemas.openxmlformats.org/officeDocument/2006/relationships/image" Target="../media/image85.png"/><Relationship Id="rId5" Type="http://schemas.openxmlformats.org/officeDocument/2006/relationships/image" Target="../media/image36.png"/><Relationship Id="rId61" Type="http://schemas.openxmlformats.org/officeDocument/2006/relationships/image" Target="../media/image125.svg"/><Relationship Id="rId82" Type="http://schemas.openxmlformats.org/officeDocument/2006/relationships/image" Target="../media/image75.png"/><Relationship Id="rId90" Type="http://schemas.openxmlformats.org/officeDocument/2006/relationships/image" Target="../media/image79.png"/><Relationship Id="rId95" Type="http://schemas.openxmlformats.org/officeDocument/2006/relationships/image" Target="../media/image159.svg"/><Relationship Id="rId19" Type="http://schemas.openxmlformats.org/officeDocument/2006/relationships/image" Target="../media/image83.svg"/><Relationship Id="rId14" Type="http://schemas.openxmlformats.org/officeDocument/2006/relationships/image" Target="../media/image78.svg"/><Relationship Id="rId22" Type="http://schemas.openxmlformats.org/officeDocument/2006/relationships/image" Target="../media/image45.png"/><Relationship Id="rId27" Type="http://schemas.openxmlformats.org/officeDocument/2006/relationships/image" Target="../media/image91.svg"/><Relationship Id="rId30" Type="http://schemas.openxmlformats.org/officeDocument/2006/relationships/image" Target="../media/image49.png"/><Relationship Id="rId35" Type="http://schemas.openxmlformats.org/officeDocument/2006/relationships/image" Target="../media/image99.svg"/><Relationship Id="rId43" Type="http://schemas.openxmlformats.org/officeDocument/2006/relationships/image" Target="../media/image107.svg"/><Relationship Id="rId48" Type="http://schemas.openxmlformats.org/officeDocument/2006/relationships/image" Target="../media/image58.png"/><Relationship Id="rId56" Type="http://schemas.openxmlformats.org/officeDocument/2006/relationships/image" Target="../media/image62.png"/><Relationship Id="rId64" Type="http://schemas.openxmlformats.org/officeDocument/2006/relationships/image" Target="../media/image66.png"/><Relationship Id="rId69" Type="http://schemas.openxmlformats.org/officeDocument/2006/relationships/image" Target="../media/image133.svg"/><Relationship Id="rId77" Type="http://schemas.openxmlformats.org/officeDocument/2006/relationships/image" Target="../media/image141.svg"/><Relationship Id="rId100" Type="http://schemas.openxmlformats.org/officeDocument/2006/relationships/image" Target="../media/image84.png"/><Relationship Id="rId105" Type="http://schemas.openxmlformats.org/officeDocument/2006/relationships/image" Target="../media/image87.png"/><Relationship Id="rId8" Type="http://schemas.openxmlformats.org/officeDocument/2006/relationships/image" Target="../media/image72.svg"/><Relationship Id="rId51" Type="http://schemas.openxmlformats.org/officeDocument/2006/relationships/image" Target="../media/image115.svg"/><Relationship Id="rId72" Type="http://schemas.openxmlformats.org/officeDocument/2006/relationships/image" Target="../media/image70.png"/><Relationship Id="rId80" Type="http://schemas.openxmlformats.org/officeDocument/2006/relationships/image" Target="../media/image74.png"/><Relationship Id="rId85" Type="http://schemas.openxmlformats.org/officeDocument/2006/relationships/image" Target="../media/image149.svg"/><Relationship Id="rId93" Type="http://schemas.openxmlformats.org/officeDocument/2006/relationships/image" Target="../media/image157.svg"/><Relationship Id="rId98" Type="http://schemas.openxmlformats.org/officeDocument/2006/relationships/image" Target="../media/image83.png"/><Relationship Id="rId3" Type="http://schemas.openxmlformats.org/officeDocument/2006/relationships/image" Target="../media/image3.png"/><Relationship Id="rId12" Type="http://schemas.openxmlformats.org/officeDocument/2006/relationships/image" Target="../media/image76.svg"/><Relationship Id="rId17" Type="http://schemas.openxmlformats.org/officeDocument/2006/relationships/image" Target="../media/image42.png"/><Relationship Id="rId25" Type="http://schemas.openxmlformats.org/officeDocument/2006/relationships/image" Target="../media/image89.svg"/><Relationship Id="rId33" Type="http://schemas.openxmlformats.org/officeDocument/2006/relationships/image" Target="../media/image97.svg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59" Type="http://schemas.openxmlformats.org/officeDocument/2006/relationships/image" Target="../media/image123.svg"/><Relationship Id="rId67" Type="http://schemas.openxmlformats.org/officeDocument/2006/relationships/image" Target="../media/image131.svg"/><Relationship Id="rId103" Type="http://schemas.openxmlformats.org/officeDocument/2006/relationships/image" Target="../media/image86.png"/><Relationship Id="rId108" Type="http://schemas.openxmlformats.org/officeDocument/2006/relationships/image" Target="../media/image172.svg"/><Relationship Id="rId20" Type="http://schemas.openxmlformats.org/officeDocument/2006/relationships/image" Target="../media/image44.png"/><Relationship Id="rId41" Type="http://schemas.openxmlformats.org/officeDocument/2006/relationships/image" Target="../media/image105.svg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70" Type="http://schemas.openxmlformats.org/officeDocument/2006/relationships/image" Target="../media/image69.png"/><Relationship Id="rId75" Type="http://schemas.openxmlformats.org/officeDocument/2006/relationships/image" Target="../media/image139.svg"/><Relationship Id="rId83" Type="http://schemas.openxmlformats.org/officeDocument/2006/relationships/image" Target="../media/image147.svg"/><Relationship Id="rId88" Type="http://schemas.openxmlformats.org/officeDocument/2006/relationships/image" Target="../media/image78.png"/><Relationship Id="rId91" Type="http://schemas.openxmlformats.org/officeDocument/2006/relationships/image" Target="../media/image155.svg"/><Relationship Id="rId9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15" Type="http://schemas.openxmlformats.org/officeDocument/2006/relationships/image" Target="../media/image41.png"/><Relationship Id="rId23" Type="http://schemas.openxmlformats.org/officeDocument/2006/relationships/image" Target="../media/image87.svg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image" Target="../media/image113.svg"/><Relationship Id="rId57" Type="http://schemas.openxmlformats.org/officeDocument/2006/relationships/image" Target="../media/image121.svg"/><Relationship Id="rId106" Type="http://schemas.openxmlformats.org/officeDocument/2006/relationships/image" Target="../media/image170.svg"/><Relationship Id="rId10" Type="http://schemas.openxmlformats.org/officeDocument/2006/relationships/image" Target="../media/image74.svg"/><Relationship Id="rId31" Type="http://schemas.openxmlformats.org/officeDocument/2006/relationships/image" Target="../media/image95.svg"/><Relationship Id="rId44" Type="http://schemas.openxmlformats.org/officeDocument/2006/relationships/image" Target="../media/image56.png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image" Target="../media/image129.svg"/><Relationship Id="rId73" Type="http://schemas.openxmlformats.org/officeDocument/2006/relationships/image" Target="../media/image137.svg"/><Relationship Id="rId78" Type="http://schemas.openxmlformats.org/officeDocument/2006/relationships/image" Target="../media/image73.png"/><Relationship Id="rId81" Type="http://schemas.openxmlformats.org/officeDocument/2006/relationships/image" Target="../media/image145.svg"/><Relationship Id="rId86" Type="http://schemas.openxmlformats.org/officeDocument/2006/relationships/image" Target="../media/image77.png"/><Relationship Id="rId94" Type="http://schemas.openxmlformats.org/officeDocument/2006/relationships/image" Target="../media/image81.png"/><Relationship Id="rId99" Type="http://schemas.openxmlformats.org/officeDocument/2006/relationships/image" Target="../media/image163.svg"/><Relationship Id="rId101" Type="http://schemas.openxmlformats.org/officeDocument/2006/relationships/image" Target="../media/image165.svg"/><Relationship Id="rId4" Type="http://schemas.openxmlformats.org/officeDocument/2006/relationships/image" Target="../media/image5.svg"/><Relationship Id="rId9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9" Type="http://schemas.openxmlformats.org/officeDocument/2006/relationships/image" Target="../media/image103.svg"/><Relationship Id="rId34" Type="http://schemas.openxmlformats.org/officeDocument/2006/relationships/image" Target="../media/image51.png"/><Relationship Id="rId50" Type="http://schemas.openxmlformats.org/officeDocument/2006/relationships/image" Target="../media/image59.png"/><Relationship Id="rId55" Type="http://schemas.openxmlformats.org/officeDocument/2006/relationships/image" Target="../media/image119.svg"/><Relationship Id="rId76" Type="http://schemas.openxmlformats.org/officeDocument/2006/relationships/image" Target="../media/image72.png"/><Relationship Id="rId97" Type="http://schemas.openxmlformats.org/officeDocument/2006/relationships/image" Target="../media/image161.svg"/><Relationship Id="rId104" Type="http://schemas.openxmlformats.org/officeDocument/2006/relationships/image" Target="../media/image168.sv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png"/><Relationship Id="rId21" Type="http://schemas.openxmlformats.org/officeDocument/2006/relationships/image" Target="../media/image85.svg"/><Relationship Id="rId42" Type="http://schemas.openxmlformats.org/officeDocument/2006/relationships/image" Target="../media/image55.png"/><Relationship Id="rId47" Type="http://schemas.openxmlformats.org/officeDocument/2006/relationships/image" Target="../media/image111.svg"/><Relationship Id="rId63" Type="http://schemas.openxmlformats.org/officeDocument/2006/relationships/image" Target="../media/image127.svg"/><Relationship Id="rId68" Type="http://schemas.openxmlformats.org/officeDocument/2006/relationships/image" Target="../media/image68.png"/><Relationship Id="rId84" Type="http://schemas.openxmlformats.org/officeDocument/2006/relationships/image" Target="../media/image76.png"/><Relationship Id="rId89" Type="http://schemas.openxmlformats.org/officeDocument/2006/relationships/image" Target="../media/image153.svg"/><Relationship Id="rId7" Type="http://schemas.openxmlformats.org/officeDocument/2006/relationships/image" Target="../media/image37.png"/><Relationship Id="rId71" Type="http://schemas.openxmlformats.org/officeDocument/2006/relationships/image" Target="../media/image135.svg"/><Relationship Id="rId92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0.svg"/><Relationship Id="rId29" Type="http://schemas.openxmlformats.org/officeDocument/2006/relationships/image" Target="../media/image93.svg"/><Relationship Id="rId107" Type="http://schemas.openxmlformats.org/officeDocument/2006/relationships/image" Target="../media/image88.png"/><Relationship Id="rId11" Type="http://schemas.openxmlformats.org/officeDocument/2006/relationships/image" Target="../media/image39.png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37" Type="http://schemas.openxmlformats.org/officeDocument/2006/relationships/image" Target="../media/image101.svg"/><Relationship Id="rId40" Type="http://schemas.openxmlformats.org/officeDocument/2006/relationships/image" Target="../media/image54.png"/><Relationship Id="rId45" Type="http://schemas.openxmlformats.org/officeDocument/2006/relationships/image" Target="../media/image109.svg"/><Relationship Id="rId53" Type="http://schemas.openxmlformats.org/officeDocument/2006/relationships/image" Target="../media/image117.svg"/><Relationship Id="rId58" Type="http://schemas.openxmlformats.org/officeDocument/2006/relationships/image" Target="../media/image63.png"/><Relationship Id="rId66" Type="http://schemas.openxmlformats.org/officeDocument/2006/relationships/image" Target="../media/image67.png"/><Relationship Id="rId74" Type="http://schemas.openxmlformats.org/officeDocument/2006/relationships/image" Target="../media/image71.png"/><Relationship Id="rId79" Type="http://schemas.openxmlformats.org/officeDocument/2006/relationships/image" Target="../media/image143.svg"/><Relationship Id="rId87" Type="http://schemas.openxmlformats.org/officeDocument/2006/relationships/image" Target="../media/image151.svg"/><Relationship Id="rId102" Type="http://schemas.openxmlformats.org/officeDocument/2006/relationships/image" Target="../media/image85.png"/><Relationship Id="rId5" Type="http://schemas.openxmlformats.org/officeDocument/2006/relationships/image" Target="../media/image36.png"/><Relationship Id="rId61" Type="http://schemas.openxmlformats.org/officeDocument/2006/relationships/image" Target="../media/image125.svg"/><Relationship Id="rId82" Type="http://schemas.openxmlformats.org/officeDocument/2006/relationships/image" Target="../media/image75.png"/><Relationship Id="rId90" Type="http://schemas.openxmlformats.org/officeDocument/2006/relationships/image" Target="../media/image79.png"/><Relationship Id="rId95" Type="http://schemas.openxmlformats.org/officeDocument/2006/relationships/image" Target="../media/image159.svg"/><Relationship Id="rId19" Type="http://schemas.openxmlformats.org/officeDocument/2006/relationships/image" Target="../media/image83.svg"/><Relationship Id="rId14" Type="http://schemas.openxmlformats.org/officeDocument/2006/relationships/image" Target="../media/image78.svg"/><Relationship Id="rId22" Type="http://schemas.openxmlformats.org/officeDocument/2006/relationships/image" Target="../media/image45.png"/><Relationship Id="rId27" Type="http://schemas.openxmlformats.org/officeDocument/2006/relationships/image" Target="../media/image91.svg"/><Relationship Id="rId30" Type="http://schemas.openxmlformats.org/officeDocument/2006/relationships/image" Target="../media/image49.png"/><Relationship Id="rId35" Type="http://schemas.openxmlformats.org/officeDocument/2006/relationships/image" Target="../media/image99.svg"/><Relationship Id="rId43" Type="http://schemas.openxmlformats.org/officeDocument/2006/relationships/image" Target="../media/image107.svg"/><Relationship Id="rId48" Type="http://schemas.openxmlformats.org/officeDocument/2006/relationships/image" Target="../media/image58.png"/><Relationship Id="rId56" Type="http://schemas.openxmlformats.org/officeDocument/2006/relationships/image" Target="../media/image62.png"/><Relationship Id="rId64" Type="http://schemas.openxmlformats.org/officeDocument/2006/relationships/image" Target="../media/image66.png"/><Relationship Id="rId69" Type="http://schemas.openxmlformats.org/officeDocument/2006/relationships/image" Target="../media/image133.svg"/><Relationship Id="rId77" Type="http://schemas.openxmlformats.org/officeDocument/2006/relationships/image" Target="../media/image141.svg"/><Relationship Id="rId100" Type="http://schemas.openxmlformats.org/officeDocument/2006/relationships/image" Target="../media/image84.png"/><Relationship Id="rId105" Type="http://schemas.openxmlformats.org/officeDocument/2006/relationships/image" Target="../media/image87.png"/><Relationship Id="rId8" Type="http://schemas.openxmlformats.org/officeDocument/2006/relationships/image" Target="../media/image72.svg"/><Relationship Id="rId51" Type="http://schemas.openxmlformats.org/officeDocument/2006/relationships/image" Target="../media/image115.svg"/><Relationship Id="rId72" Type="http://schemas.openxmlformats.org/officeDocument/2006/relationships/image" Target="../media/image70.png"/><Relationship Id="rId80" Type="http://schemas.openxmlformats.org/officeDocument/2006/relationships/image" Target="../media/image74.png"/><Relationship Id="rId85" Type="http://schemas.openxmlformats.org/officeDocument/2006/relationships/image" Target="../media/image149.svg"/><Relationship Id="rId93" Type="http://schemas.openxmlformats.org/officeDocument/2006/relationships/image" Target="../media/image157.svg"/><Relationship Id="rId98" Type="http://schemas.openxmlformats.org/officeDocument/2006/relationships/image" Target="../media/image83.png"/><Relationship Id="rId3" Type="http://schemas.openxmlformats.org/officeDocument/2006/relationships/image" Target="../media/image3.png"/><Relationship Id="rId12" Type="http://schemas.openxmlformats.org/officeDocument/2006/relationships/image" Target="../media/image76.svg"/><Relationship Id="rId17" Type="http://schemas.openxmlformats.org/officeDocument/2006/relationships/image" Target="../media/image42.png"/><Relationship Id="rId25" Type="http://schemas.openxmlformats.org/officeDocument/2006/relationships/image" Target="../media/image89.svg"/><Relationship Id="rId33" Type="http://schemas.openxmlformats.org/officeDocument/2006/relationships/image" Target="../media/image97.svg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59" Type="http://schemas.openxmlformats.org/officeDocument/2006/relationships/image" Target="../media/image123.svg"/><Relationship Id="rId67" Type="http://schemas.openxmlformats.org/officeDocument/2006/relationships/image" Target="../media/image131.svg"/><Relationship Id="rId103" Type="http://schemas.openxmlformats.org/officeDocument/2006/relationships/image" Target="../media/image86.png"/><Relationship Id="rId108" Type="http://schemas.openxmlformats.org/officeDocument/2006/relationships/image" Target="../media/image172.svg"/><Relationship Id="rId20" Type="http://schemas.openxmlformats.org/officeDocument/2006/relationships/image" Target="../media/image44.png"/><Relationship Id="rId41" Type="http://schemas.openxmlformats.org/officeDocument/2006/relationships/image" Target="../media/image105.svg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70" Type="http://schemas.openxmlformats.org/officeDocument/2006/relationships/image" Target="../media/image69.png"/><Relationship Id="rId75" Type="http://schemas.openxmlformats.org/officeDocument/2006/relationships/image" Target="../media/image139.svg"/><Relationship Id="rId83" Type="http://schemas.openxmlformats.org/officeDocument/2006/relationships/image" Target="../media/image147.svg"/><Relationship Id="rId88" Type="http://schemas.openxmlformats.org/officeDocument/2006/relationships/image" Target="../media/image78.png"/><Relationship Id="rId91" Type="http://schemas.openxmlformats.org/officeDocument/2006/relationships/image" Target="../media/image155.svg"/><Relationship Id="rId9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15" Type="http://schemas.openxmlformats.org/officeDocument/2006/relationships/image" Target="../media/image41.png"/><Relationship Id="rId23" Type="http://schemas.openxmlformats.org/officeDocument/2006/relationships/image" Target="../media/image87.svg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image" Target="../media/image113.svg"/><Relationship Id="rId57" Type="http://schemas.openxmlformats.org/officeDocument/2006/relationships/image" Target="../media/image121.svg"/><Relationship Id="rId106" Type="http://schemas.openxmlformats.org/officeDocument/2006/relationships/image" Target="../media/image170.svg"/><Relationship Id="rId10" Type="http://schemas.openxmlformats.org/officeDocument/2006/relationships/image" Target="../media/image74.svg"/><Relationship Id="rId31" Type="http://schemas.openxmlformats.org/officeDocument/2006/relationships/image" Target="../media/image95.svg"/><Relationship Id="rId44" Type="http://schemas.openxmlformats.org/officeDocument/2006/relationships/image" Target="../media/image56.png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image" Target="../media/image129.svg"/><Relationship Id="rId73" Type="http://schemas.openxmlformats.org/officeDocument/2006/relationships/image" Target="../media/image137.svg"/><Relationship Id="rId78" Type="http://schemas.openxmlformats.org/officeDocument/2006/relationships/image" Target="../media/image73.png"/><Relationship Id="rId81" Type="http://schemas.openxmlformats.org/officeDocument/2006/relationships/image" Target="../media/image145.svg"/><Relationship Id="rId86" Type="http://schemas.openxmlformats.org/officeDocument/2006/relationships/image" Target="../media/image77.png"/><Relationship Id="rId94" Type="http://schemas.openxmlformats.org/officeDocument/2006/relationships/image" Target="../media/image81.png"/><Relationship Id="rId99" Type="http://schemas.openxmlformats.org/officeDocument/2006/relationships/image" Target="../media/image163.svg"/><Relationship Id="rId101" Type="http://schemas.openxmlformats.org/officeDocument/2006/relationships/image" Target="../media/image165.svg"/><Relationship Id="rId4" Type="http://schemas.openxmlformats.org/officeDocument/2006/relationships/image" Target="../media/image5.svg"/><Relationship Id="rId9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9" Type="http://schemas.openxmlformats.org/officeDocument/2006/relationships/image" Target="../media/image103.svg"/><Relationship Id="rId34" Type="http://schemas.openxmlformats.org/officeDocument/2006/relationships/image" Target="../media/image51.png"/><Relationship Id="rId50" Type="http://schemas.openxmlformats.org/officeDocument/2006/relationships/image" Target="../media/image59.png"/><Relationship Id="rId55" Type="http://schemas.openxmlformats.org/officeDocument/2006/relationships/image" Target="../media/image119.svg"/><Relationship Id="rId76" Type="http://schemas.openxmlformats.org/officeDocument/2006/relationships/image" Target="../media/image72.png"/><Relationship Id="rId97" Type="http://schemas.openxmlformats.org/officeDocument/2006/relationships/image" Target="../media/image161.svg"/><Relationship Id="rId104" Type="http://schemas.openxmlformats.org/officeDocument/2006/relationships/image" Target="../media/image168.sv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png"/><Relationship Id="rId21" Type="http://schemas.openxmlformats.org/officeDocument/2006/relationships/image" Target="../media/image85.svg"/><Relationship Id="rId42" Type="http://schemas.openxmlformats.org/officeDocument/2006/relationships/image" Target="../media/image55.png"/><Relationship Id="rId47" Type="http://schemas.openxmlformats.org/officeDocument/2006/relationships/image" Target="../media/image111.svg"/><Relationship Id="rId63" Type="http://schemas.openxmlformats.org/officeDocument/2006/relationships/image" Target="../media/image127.svg"/><Relationship Id="rId68" Type="http://schemas.openxmlformats.org/officeDocument/2006/relationships/image" Target="../media/image68.png"/><Relationship Id="rId84" Type="http://schemas.openxmlformats.org/officeDocument/2006/relationships/image" Target="../media/image76.png"/><Relationship Id="rId89" Type="http://schemas.openxmlformats.org/officeDocument/2006/relationships/image" Target="../media/image153.svg"/><Relationship Id="rId7" Type="http://schemas.openxmlformats.org/officeDocument/2006/relationships/image" Target="../media/image37.png"/><Relationship Id="rId71" Type="http://schemas.openxmlformats.org/officeDocument/2006/relationships/image" Target="../media/image135.svg"/><Relationship Id="rId92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0.svg"/><Relationship Id="rId29" Type="http://schemas.openxmlformats.org/officeDocument/2006/relationships/image" Target="../media/image93.svg"/><Relationship Id="rId107" Type="http://schemas.openxmlformats.org/officeDocument/2006/relationships/image" Target="../media/image88.png"/><Relationship Id="rId11" Type="http://schemas.openxmlformats.org/officeDocument/2006/relationships/image" Target="../media/image39.png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37" Type="http://schemas.openxmlformats.org/officeDocument/2006/relationships/image" Target="../media/image101.svg"/><Relationship Id="rId40" Type="http://schemas.openxmlformats.org/officeDocument/2006/relationships/image" Target="../media/image54.png"/><Relationship Id="rId45" Type="http://schemas.openxmlformats.org/officeDocument/2006/relationships/image" Target="../media/image109.svg"/><Relationship Id="rId53" Type="http://schemas.openxmlformats.org/officeDocument/2006/relationships/image" Target="../media/image117.svg"/><Relationship Id="rId58" Type="http://schemas.openxmlformats.org/officeDocument/2006/relationships/image" Target="../media/image63.png"/><Relationship Id="rId66" Type="http://schemas.openxmlformats.org/officeDocument/2006/relationships/image" Target="../media/image67.png"/><Relationship Id="rId74" Type="http://schemas.openxmlformats.org/officeDocument/2006/relationships/image" Target="../media/image71.png"/><Relationship Id="rId79" Type="http://schemas.openxmlformats.org/officeDocument/2006/relationships/image" Target="../media/image143.svg"/><Relationship Id="rId87" Type="http://schemas.openxmlformats.org/officeDocument/2006/relationships/image" Target="../media/image151.svg"/><Relationship Id="rId102" Type="http://schemas.openxmlformats.org/officeDocument/2006/relationships/image" Target="../media/image85.png"/><Relationship Id="rId5" Type="http://schemas.openxmlformats.org/officeDocument/2006/relationships/image" Target="../media/image36.png"/><Relationship Id="rId61" Type="http://schemas.openxmlformats.org/officeDocument/2006/relationships/image" Target="../media/image125.svg"/><Relationship Id="rId82" Type="http://schemas.openxmlformats.org/officeDocument/2006/relationships/image" Target="../media/image75.png"/><Relationship Id="rId90" Type="http://schemas.openxmlformats.org/officeDocument/2006/relationships/image" Target="../media/image79.png"/><Relationship Id="rId95" Type="http://schemas.openxmlformats.org/officeDocument/2006/relationships/image" Target="../media/image159.svg"/><Relationship Id="rId19" Type="http://schemas.openxmlformats.org/officeDocument/2006/relationships/image" Target="../media/image83.svg"/><Relationship Id="rId14" Type="http://schemas.openxmlformats.org/officeDocument/2006/relationships/image" Target="../media/image78.svg"/><Relationship Id="rId22" Type="http://schemas.openxmlformats.org/officeDocument/2006/relationships/image" Target="../media/image45.png"/><Relationship Id="rId27" Type="http://schemas.openxmlformats.org/officeDocument/2006/relationships/image" Target="../media/image91.svg"/><Relationship Id="rId30" Type="http://schemas.openxmlformats.org/officeDocument/2006/relationships/image" Target="../media/image49.png"/><Relationship Id="rId35" Type="http://schemas.openxmlformats.org/officeDocument/2006/relationships/image" Target="../media/image99.svg"/><Relationship Id="rId43" Type="http://schemas.openxmlformats.org/officeDocument/2006/relationships/image" Target="../media/image107.svg"/><Relationship Id="rId48" Type="http://schemas.openxmlformats.org/officeDocument/2006/relationships/image" Target="../media/image58.png"/><Relationship Id="rId56" Type="http://schemas.openxmlformats.org/officeDocument/2006/relationships/image" Target="../media/image62.png"/><Relationship Id="rId64" Type="http://schemas.openxmlformats.org/officeDocument/2006/relationships/image" Target="../media/image66.png"/><Relationship Id="rId69" Type="http://schemas.openxmlformats.org/officeDocument/2006/relationships/image" Target="../media/image133.svg"/><Relationship Id="rId77" Type="http://schemas.openxmlformats.org/officeDocument/2006/relationships/image" Target="../media/image141.svg"/><Relationship Id="rId100" Type="http://schemas.openxmlformats.org/officeDocument/2006/relationships/image" Target="../media/image84.png"/><Relationship Id="rId105" Type="http://schemas.openxmlformats.org/officeDocument/2006/relationships/image" Target="../media/image87.png"/><Relationship Id="rId8" Type="http://schemas.openxmlformats.org/officeDocument/2006/relationships/image" Target="../media/image72.svg"/><Relationship Id="rId51" Type="http://schemas.openxmlformats.org/officeDocument/2006/relationships/image" Target="../media/image115.svg"/><Relationship Id="rId72" Type="http://schemas.openxmlformats.org/officeDocument/2006/relationships/image" Target="../media/image70.png"/><Relationship Id="rId80" Type="http://schemas.openxmlformats.org/officeDocument/2006/relationships/image" Target="../media/image74.png"/><Relationship Id="rId85" Type="http://schemas.openxmlformats.org/officeDocument/2006/relationships/image" Target="../media/image149.svg"/><Relationship Id="rId93" Type="http://schemas.openxmlformats.org/officeDocument/2006/relationships/image" Target="../media/image157.svg"/><Relationship Id="rId98" Type="http://schemas.openxmlformats.org/officeDocument/2006/relationships/image" Target="../media/image83.png"/><Relationship Id="rId3" Type="http://schemas.openxmlformats.org/officeDocument/2006/relationships/image" Target="../media/image3.png"/><Relationship Id="rId12" Type="http://schemas.openxmlformats.org/officeDocument/2006/relationships/image" Target="../media/image76.svg"/><Relationship Id="rId17" Type="http://schemas.openxmlformats.org/officeDocument/2006/relationships/image" Target="../media/image42.png"/><Relationship Id="rId25" Type="http://schemas.openxmlformats.org/officeDocument/2006/relationships/image" Target="../media/image89.svg"/><Relationship Id="rId33" Type="http://schemas.openxmlformats.org/officeDocument/2006/relationships/image" Target="../media/image97.svg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59" Type="http://schemas.openxmlformats.org/officeDocument/2006/relationships/image" Target="../media/image123.svg"/><Relationship Id="rId67" Type="http://schemas.openxmlformats.org/officeDocument/2006/relationships/image" Target="../media/image131.svg"/><Relationship Id="rId103" Type="http://schemas.openxmlformats.org/officeDocument/2006/relationships/image" Target="../media/image86.png"/><Relationship Id="rId108" Type="http://schemas.openxmlformats.org/officeDocument/2006/relationships/image" Target="../media/image172.svg"/><Relationship Id="rId20" Type="http://schemas.openxmlformats.org/officeDocument/2006/relationships/image" Target="../media/image44.png"/><Relationship Id="rId41" Type="http://schemas.openxmlformats.org/officeDocument/2006/relationships/image" Target="../media/image105.svg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70" Type="http://schemas.openxmlformats.org/officeDocument/2006/relationships/image" Target="../media/image69.png"/><Relationship Id="rId75" Type="http://schemas.openxmlformats.org/officeDocument/2006/relationships/image" Target="../media/image139.svg"/><Relationship Id="rId83" Type="http://schemas.openxmlformats.org/officeDocument/2006/relationships/image" Target="../media/image147.svg"/><Relationship Id="rId88" Type="http://schemas.openxmlformats.org/officeDocument/2006/relationships/image" Target="../media/image78.png"/><Relationship Id="rId91" Type="http://schemas.openxmlformats.org/officeDocument/2006/relationships/image" Target="../media/image155.svg"/><Relationship Id="rId9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15" Type="http://schemas.openxmlformats.org/officeDocument/2006/relationships/image" Target="../media/image41.png"/><Relationship Id="rId23" Type="http://schemas.openxmlformats.org/officeDocument/2006/relationships/image" Target="../media/image87.svg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image" Target="../media/image113.svg"/><Relationship Id="rId57" Type="http://schemas.openxmlformats.org/officeDocument/2006/relationships/image" Target="../media/image121.svg"/><Relationship Id="rId106" Type="http://schemas.openxmlformats.org/officeDocument/2006/relationships/image" Target="../media/image170.svg"/><Relationship Id="rId10" Type="http://schemas.openxmlformats.org/officeDocument/2006/relationships/image" Target="../media/image74.svg"/><Relationship Id="rId31" Type="http://schemas.openxmlformats.org/officeDocument/2006/relationships/image" Target="../media/image95.svg"/><Relationship Id="rId44" Type="http://schemas.openxmlformats.org/officeDocument/2006/relationships/image" Target="../media/image56.png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image" Target="../media/image129.svg"/><Relationship Id="rId73" Type="http://schemas.openxmlformats.org/officeDocument/2006/relationships/image" Target="../media/image137.svg"/><Relationship Id="rId78" Type="http://schemas.openxmlformats.org/officeDocument/2006/relationships/image" Target="../media/image73.png"/><Relationship Id="rId81" Type="http://schemas.openxmlformats.org/officeDocument/2006/relationships/image" Target="../media/image145.svg"/><Relationship Id="rId86" Type="http://schemas.openxmlformats.org/officeDocument/2006/relationships/image" Target="../media/image77.png"/><Relationship Id="rId94" Type="http://schemas.openxmlformats.org/officeDocument/2006/relationships/image" Target="../media/image81.png"/><Relationship Id="rId99" Type="http://schemas.openxmlformats.org/officeDocument/2006/relationships/image" Target="../media/image163.svg"/><Relationship Id="rId101" Type="http://schemas.openxmlformats.org/officeDocument/2006/relationships/image" Target="../media/image165.svg"/><Relationship Id="rId4" Type="http://schemas.openxmlformats.org/officeDocument/2006/relationships/image" Target="../media/image5.svg"/><Relationship Id="rId9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9" Type="http://schemas.openxmlformats.org/officeDocument/2006/relationships/image" Target="../media/image103.svg"/><Relationship Id="rId34" Type="http://schemas.openxmlformats.org/officeDocument/2006/relationships/image" Target="../media/image51.png"/><Relationship Id="rId50" Type="http://schemas.openxmlformats.org/officeDocument/2006/relationships/image" Target="../media/image59.png"/><Relationship Id="rId55" Type="http://schemas.openxmlformats.org/officeDocument/2006/relationships/image" Target="../media/image119.svg"/><Relationship Id="rId76" Type="http://schemas.openxmlformats.org/officeDocument/2006/relationships/image" Target="../media/image72.png"/><Relationship Id="rId97" Type="http://schemas.openxmlformats.org/officeDocument/2006/relationships/image" Target="../media/image161.svg"/><Relationship Id="rId104" Type="http://schemas.openxmlformats.org/officeDocument/2006/relationships/image" Target="../media/image168.sv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png"/><Relationship Id="rId21" Type="http://schemas.openxmlformats.org/officeDocument/2006/relationships/image" Target="../media/image85.svg"/><Relationship Id="rId42" Type="http://schemas.openxmlformats.org/officeDocument/2006/relationships/image" Target="../media/image55.png"/><Relationship Id="rId47" Type="http://schemas.openxmlformats.org/officeDocument/2006/relationships/image" Target="../media/image111.svg"/><Relationship Id="rId63" Type="http://schemas.openxmlformats.org/officeDocument/2006/relationships/image" Target="../media/image127.svg"/><Relationship Id="rId68" Type="http://schemas.openxmlformats.org/officeDocument/2006/relationships/image" Target="../media/image68.png"/><Relationship Id="rId84" Type="http://schemas.openxmlformats.org/officeDocument/2006/relationships/image" Target="../media/image76.png"/><Relationship Id="rId89" Type="http://schemas.openxmlformats.org/officeDocument/2006/relationships/image" Target="../media/image153.svg"/><Relationship Id="rId7" Type="http://schemas.openxmlformats.org/officeDocument/2006/relationships/image" Target="../media/image37.png"/><Relationship Id="rId71" Type="http://schemas.openxmlformats.org/officeDocument/2006/relationships/image" Target="../media/image135.svg"/><Relationship Id="rId92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0.svg"/><Relationship Id="rId29" Type="http://schemas.openxmlformats.org/officeDocument/2006/relationships/image" Target="../media/image93.svg"/><Relationship Id="rId107" Type="http://schemas.openxmlformats.org/officeDocument/2006/relationships/image" Target="../media/image88.png"/><Relationship Id="rId11" Type="http://schemas.openxmlformats.org/officeDocument/2006/relationships/image" Target="../media/image39.png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37" Type="http://schemas.openxmlformats.org/officeDocument/2006/relationships/image" Target="../media/image101.svg"/><Relationship Id="rId40" Type="http://schemas.openxmlformats.org/officeDocument/2006/relationships/image" Target="../media/image54.png"/><Relationship Id="rId45" Type="http://schemas.openxmlformats.org/officeDocument/2006/relationships/image" Target="../media/image109.svg"/><Relationship Id="rId53" Type="http://schemas.openxmlformats.org/officeDocument/2006/relationships/image" Target="../media/image117.svg"/><Relationship Id="rId58" Type="http://schemas.openxmlformats.org/officeDocument/2006/relationships/image" Target="../media/image63.png"/><Relationship Id="rId66" Type="http://schemas.openxmlformats.org/officeDocument/2006/relationships/image" Target="../media/image67.png"/><Relationship Id="rId74" Type="http://schemas.openxmlformats.org/officeDocument/2006/relationships/image" Target="../media/image71.png"/><Relationship Id="rId79" Type="http://schemas.openxmlformats.org/officeDocument/2006/relationships/image" Target="../media/image143.svg"/><Relationship Id="rId87" Type="http://schemas.openxmlformats.org/officeDocument/2006/relationships/image" Target="../media/image151.svg"/><Relationship Id="rId102" Type="http://schemas.openxmlformats.org/officeDocument/2006/relationships/image" Target="../media/image85.png"/><Relationship Id="rId5" Type="http://schemas.openxmlformats.org/officeDocument/2006/relationships/image" Target="../media/image36.png"/><Relationship Id="rId61" Type="http://schemas.openxmlformats.org/officeDocument/2006/relationships/image" Target="../media/image125.svg"/><Relationship Id="rId82" Type="http://schemas.openxmlformats.org/officeDocument/2006/relationships/image" Target="../media/image75.png"/><Relationship Id="rId90" Type="http://schemas.openxmlformats.org/officeDocument/2006/relationships/image" Target="../media/image79.png"/><Relationship Id="rId95" Type="http://schemas.openxmlformats.org/officeDocument/2006/relationships/image" Target="../media/image159.svg"/><Relationship Id="rId19" Type="http://schemas.openxmlformats.org/officeDocument/2006/relationships/image" Target="../media/image83.svg"/><Relationship Id="rId14" Type="http://schemas.openxmlformats.org/officeDocument/2006/relationships/image" Target="../media/image78.svg"/><Relationship Id="rId22" Type="http://schemas.openxmlformats.org/officeDocument/2006/relationships/image" Target="../media/image45.png"/><Relationship Id="rId27" Type="http://schemas.openxmlformats.org/officeDocument/2006/relationships/image" Target="../media/image91.svg"/><Relationship Id="rId30" Type="http://schemas.openxmlformats.org/officeDocument/2006/relationships/image" Target="../media/image49.png"/><Relationship Id="rId35" Type="http://schemas.openxmlformats.org/officeDocument/2006/relationships/image" Target="../media/image99.svg"/><Relationship Id="rId43" Type="http://schemas.openxmlformats.org/officeDocument/2006/relationships/image" Target="../media/image107.svg"/><Relationship Id="rId48" Type="http://schemas.openxmlformats.org/officeDocument/2006/relationships/image" Target="../media/image58.png"/><Relationship Id="rId56" Type="http://schemas.openxmlformats.org/officeDocument/2006/relationships/image" Target="../media/image62.png"/><Relationship Id="rId64" Type="http://schemas.openxmlformats.org/officeDocument/2006/relationships/image" Target="../media/image66.png"/><Relationship Id="rId69" Type="http://schemas.openxmlformats.org/officeDocument/2006/relationships/image" Target="../media/image133.svg"/><Relationship Id="rId77" Type="http://schemas.openxmlformats.org/officeDocument/2006/relationships/image" Target="../media/image141.svg"/><Relationship Id="rId100" Type="http://schemas.openxmlformats.org/officeDocument/2006/relationships/image" Target="../media/image84.png"/><Relationship Id="rId105" Type="http://schemas.openxmlformats.org/officeDocument/2006/relationships/image" Target="../media/image87.png"/><Relationship Id="rId8" Type="http://schemas.openxmlformats.org/officeDocument/2006/relationships/image" Target="../media/image72.svg"/><Relationship Id="rId51" Type="http://schemas.openxmlformats.org/officeDocument/2006/relationships/image" Target="../media/image115.svg"/><Relationship Id="rId72" Type="http://schemas.openxmlformats.org/officeDocument/2006/relationships/image" Target="../media/image70.png"/><Relationship Id="rId80" Type="http://schemas.openxmlformats.org/officeDocument/2006/relationships/image" Target="../media/image74.png"/><Relationship Id="rId85" Type="http://schemas.openxmlformats.org/officeDocument/2006/relationships/image" Target="../media/image149.svg"/><Relationship Id="rId93" Type="http://schemas.openxmlformats.org/officeDocument/2006/relationships/image" Target="../media/image157.svg"/><Relationship Id="rId98" Type="http://schemas.openxmlformats.org/officeDocument/2006/relationships/image" Target="../media/image83.png"/><Relationship Id="rId3" Type="http://schemas.openxmlformats.org/officeDocument/2006/relationships/image" Target="../media/image3.png"/><Relationship Id="rId12" Type="http://schemas.openxmlformats.org/officeDocument/2006/relationships/image" Target="../media/image76.svg"/><Relationship Id="rId17" Type="http://schemas.openxmlformats.org/officeDocument/2006/relationships/image" Target="../media/image42.png"/><Relationship Id="rId25" Type="http://schemas.openxmlformats.org/officeDocument/2006/relationships/image" Target="../media/image89.svg"/><Relationship Id="rId33" Type="http://schemas.openxmlformats.org/officeDocument/2006/relationships/image" Target="../media/image97.svg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59" Type="http://schemas.openxmlformats.org/officeDocument/2006/relationships/image" Target="../media/image123.svg"/><Relationship Id="rId67" Type="http://schemas.openxmlformats.org/officeDocument/2006/relationships/image" Target="../media/image131.svg"/><Relationship Id="rId103" Type="http://schemas.openxmlformats.org/officeDocument/2006/relationships/image" Target="../media/image86.png"/><Relationship Id="rId108" Type="http://schemas.openxmlformats.org/officeDocument/2006/relationships/image" Target="../media/image172.svg"/><Relationship Id="rId20" Type="http://schemas.openxmlformats.org/officeDocument/2006/relationships/image" Target="../media/image44.png"/><Relationship Id="rId41" Type="http://schemas.openxmlformats.org/officeDocument/2006/relationships/image" Target="../media/image105.svg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70" Type="http://schemas.openxmlformats.org/officeDocument/2006/relationships/image" Target="../media/image69.png"/><Relationship Id="rId75" Type="http://schemas.openxmlformats.org/officeDocument/2006/relationships/image" Target="../media/image139.svg"/><Relationship Id="rId83" Type="http://schemas.openxmlformats.org/officeDocument/2006/relationships/image" Target="../media/image147.svg"/><Relationship Id="rId88" Type="http://schemas.openxmlformats.org/officeDocument/2006/relationships/image" Target="../media/image78.png"/><Relationship Id="rId91" Type="http://schemas.openxmlformats.org/officeDocument/2006/relationships/image" Target="../media/image155.svg"/><Relationship Id="rId9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15" Type="http://schemas.openxmlformats.org/officeDocument/2006/relationships/image" Target="../media/image41.png"/><Relationship Id="rId23" Type="http://schemas.openxmlformats.org/officeDocument/2006/relationships/image" Target="../media/image87.svg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image" Target="../media/image113.svg"/><Relationship Id="rId57" Type="http://schemas.openxmlformats.org/officeDocument/2006/relationships/image" Target="../media/image121.svg"/><Relationship Id="rId106" Type="http://schemas.openxmlformats.org/officeDocument/2006/relationships/image" Target="../media/image170.svg"/><Relationship Id="rId10" Type="http://schemas.openxmlformats.org/officeDocument/2006/relationships/image" Target="../media/image74.svg"/><Relationship Id="rId31" Type="http://schemas.openxmlformats.org/officeDocument/2006/relationships/image" Target="../media/image95.svg"/><Relationship Id="rId44" Type="http://schemas.openxmlformats.org/officeDocument/2006/relationships/image" Target="../media/image56.png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image" Target="../media/image129.svg"/><Relationship Id="rId73" Type="http://schemas.openxmlformats.org/officeDocument/2006/relationships/image" Target="../media/image137.svg"/><Relationship Id="rId78" Type="http://schemas.openxmlformats.org/officeDocument/2006/relationships/image" Target="../media/image73.png"/><Relationship Id="rId81" Type="http://schemas.openxmlformats.org/officeDocument/2006/relationships/image" Target="../media/image145.svg"/><Relationship Id="rId86" Type="http://schemas.openxmlformats.org/officeDocument/2006/relationships/image" Target="../media/image77.png"/><Relationship Id="rId94" Type="http://schemas.openxmlformats.org/officeDocument/2006/relationships/image" Target="../media/image81.png"/><Relationship Id="rId99" Type="http://schemas.openxmlformats.org/officeDocument/2006/relationships/image" Target="../media/image163.svg"/><Relationship Id="rId101" Type="http://schemas.openxmlformats.org/officeDocument/2006/relationships/image" Target="../media/image165.svg"/><Relationship Id="rId4" Type="http://schemas.openxmlformats.org/officeDocument/2006/relationships/image" Target="../media/image5.svg"/><Relationship Id="rId9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9" Type="http://schemas.openxmlformats.org/officeDocument/2006/relationships/image" Target="../media/image103.svg"/><Relationship Id="rId34" Type="http://schemas.openxmlformats.org/officeDocument/2006/relationships/image" Target="../media/image51.png"/><Relationship Id="rId50" Type="http://schemas.openxmlformats.org/officeDocument/2006/relationships/image" Target="../media/image59.png"/><Relationship Id="rId55" Type="http://schemas.openxmlformats.org/officeDocument/2006/relationships/image" Target="../media/image119.svg"/><Relationship Id="rId76" Type="http://schemas.openxmlformats.org/officeDocument/2006/relationships/image" Target="../media/image72.png"/><Relationship Id="rId97" Type="http://schemas.openxmlformats.org/officeDocument/2006/relationships/image" Target="../media/image161.svg"/><Relationship Id="rId104" Type="http://schemas.openxmlformats.org/officeDocument/2006/relationships/image" Target="../media/image16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17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24" y="3048000"/>
            <a:ext cx="6401600" cy="4572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10668000"/>
            <a:ext cx="24387048" cy="2032000"/>
          </a:xfrm>
          <a:prstGeom prst="rect">
            <a:avLst/>
          </a:prstGeom>
          <a:solidFill>
            <a:srgbClr val="164283">
              <a:alpha val="100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6983558" y="10668000"/>
            <a:ext cx="13282532" cy="1976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pl-PL" sz="6600" dirty="0">
                <a:solidFill>
                  <a:srgbClr val="FFFFFF">
                    <a:alpha val="100000"/>
                  </a:srgbClr>
                </a:solidFill>
                <a:ea typeface="Roboto Bold" pitchFamily="34" charset="-122"/>
                <a:cs typeface="Roboto Bold" pitchFamily="34" charset="-120"/>
              </a:rPr>
              <a:t>KODEKS </a:t>
            </a:r>
            <a:r>
              <a:rPr lang="pl-PL" sz="6600" dirty="0" smtClean="0">
                <a:solidFill>
                  <a:srgbClr val="FFFFFF">
                    <a:alpha val="100000"/>
                  </a:srgbClr>
                </a:solidFill>
                <a:ea typeface="Roboto Bold" pitchFamily="34" charset="-122"/>
                <a:cs typeface="Roboto Bold" pitchFamily="34" charset="-120"/>
              </a:rPr>
              <a:t>POSTĘPOWANIA ETYCZNEGO DLA </a:t>
            </a:r>
            <a:r>
              <a:rPr lang="pl-PL" sz="6600" dirty="0">
                <a:solidFill>
                  <a:srgbClr val="FFFFFF">
                    <a:alpha val="100000"/>
                  </a:srgbClr>
                </a:solidFill>
                <a:ea typeface="Roboto Bold" pitchFamily="34" charset="-122"/>
                <a:cs typeface="Roboto Bold" pitchFamily="34" charset="-120"/>
              </a:rPr>
              <a:t>DOSTAWCÓW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5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752226" y="592663"/>
            <a:ext cx="1778225" cy="127000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82860" y="2712184"/>
            <a:ext cx="20312459" cy="5517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ct val="150000"/>
              </a:lnSpc>
            </a:pPr>
            <a:r>
              <a:rPr lang="pl-PL" sz="4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Niniejszy Kodeks Postępowania dla Dostawców firmy </a:t>
            </a:r>
            <a:r>
              <a:rPr lang="pl-PL" sz="4000" dirty="0" err="1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OSOtech</a:t>
            </a:r>
            <a:r>
              <a:rPr lang="pl-PL" sz="4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Sp. z o.o. określa zasady postępowania, stawiane dostawcom. Kodeks ma na celu pomóc dostawcom w zrozumieniu oczekiwać firmy </a:t>
            </a:r>
            <a:r>
              <a:rPr lang="pl-PL" sz="4000" dirty="0" err="1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OSOtech</a:t>
            </a:r>
            <a:r>
              <a:rPr lang="pl-PL" sz="4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Sp. z o.o. wobec ich zachowania na rynku i odpowiedniej współpracy </a:t>
            </a:r>
            <a:br>
              <a:rPr lang="pl-PL" sz="4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4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firmą </a:t>
            </a:r>
            <a:r>
              <a:rPr lang="pl-PL" sz="4000" dirty="0" err="1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OSOtech</a:t>
            </a:r>
            <a:r>
              <a:rPr lang="pl-PL" sz="4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Sp. z o.o.</a:t>
            </a:r>
            <a:endParaRPr lang="pl-PL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4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Wymagane jest aby Dostawca znał zasady Kodeksu Postępowania dla Dostawców oraz w pełni </a:t>
            </a:r>
            <a:br>
              <a:rPr lang="pl-PL" sz="4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4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przestrzegał.</a:t>
            </a:r>
            <a:endParaRPr lang="pl-PL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82860" y="12454467"/>
            <a:ext cx="10419535" cy="135466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125783" y="12448877"/>
            <a:ext cx="10978404" cy="146647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524191" y="12636500"/>
            <a:ext cx="78749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192"/>
              </a:lnSpc>
              <a:buNone/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1982</a:t>
            </a:r>
            <a:endParaRPr lang="en-US" sz="2400" dirty="0"/>
          </a:p>
        </p:txBody>
      </p:sp>
      <p:sp>
        <p:nvSpPr>
          <p:cNvPr id="11" name="Text 5"/>
          <p:cNvSpPr/>
          <p:nvPr/>
        </p:nvSpPr>
        <p:spPr>
          <a:xfrm>
            <a:off x="22329391" y="12636500"/>
            <a:ext cx="787498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3192"/>
              </a:lnSpc>
              <a:buNone/>
            </a:pPr>
            <a:r>
              <a:rPr lang="en-US" sz="24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224</a:t>
            </a:r>
            <a:endParaRPr lang="en-US" sz="2400" dirty="0"/>
          </a:p>
        </p:txBody>
      </p:sp>
      <p:pic>
        <p:nvPicPr>
          <p:cNvPr id="12" name="Image 4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558061" y="4191000"/>
            <a:ext cx="135485" cy="8398933"/>
          </a:xfrm>
          <a:prstGeom prst="rect">
            <a:avLst/>
          </a:prstGeom>
        </p:spPr>
      </p:pic>
      <p:pic>
        <p:nvPicPr>
          <p:cNvPr id="21" name="Image 12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859048" y="2921000"/>
            <a:ext cx="135485" cy="9668933"/>
          </a:xfrm>
          <a:prstGeom prst="rect">
            <a:avLst/>
          </a:prstGeom>
        </p:spPr>
      </p:pic>
      <p:sp>
        <p:nvSpPr>
          <p:cNvPr id="13" name="Text 2">
            <a:extLst>
              <a:ext uri="{FF2B5EF4-FFF2-40B4-BE49-F238E27FC236}">
                <a16:creationId xmlns:a16="http://schemas.microsoft.com/office/drawing/2014/main" xmlns="" id="{016058EC-7806-30EE-E351-BD5098E28D96}"/>
              </a:ext>
            </a:extLst>
          </p:cNvPr>
          <p:cNvSpPr/>
          <p:nvPr/>
        </p:nvSpPr>
        <p:spPr>
          <a:xfrm>
            <a:off x="1220945" y="346162"/>
            <a:ext cx="20312459" cy="14901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5320"/>
              </a:lnSpc>
              <a:buNone/>
            </a:pPr>
            <a:r>
              <a:rPr lang="pl-PL" sz="4000" dirty="0">
                <a:solidFill>
                  <a:srgbClr val="164283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WSTĘP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5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614083" y="355597"/>
            <a:ext cx="1778222" cy="127000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12523" y="655915"/>
            <a:ext cx="20373299" cy="15324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5320"/>
              </a:lnSpc>
            </a:pPr>
            <a:r>
              <a:rPr lang="pl-PL" sz="40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PRZESTRZEGANIE OGÓLNYCH ZASAD KODEKSU POSTĘPOWANIA </a:t>
            </a:r>
            <a:endParaRPr lang="pl-PL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lnSpc>
                <a:spcPts val="5320"/>
              </a:lnSpc>
              <a:buNone/>
            </a:pPr>
            <a:endParaRPr lang="en-US" sz="4000" dirty="0"/>
          </a:p>
        </p:txBody>
      </p:sp>
      <p:sp>
        <p:nvSpPr>
          <p:cNvPr id="7" name="Shape 3"/>
          <p:cNvSpPr/>
          <p:nvPr/>
        </p:nvSpPr>
        <p:spPr>
          <a:xfrm>
            <a:off x="12702" y="2489200"/>
            <a:ext cx="24374346" cy="10363200"/>
          </a:xfrm>
          <a:prstGeom prst="rect">
            <a:avLst/>
          </a:prstGeom>
          <a:noFill/>
          <a:ln/>
        </p:spPr>
      </p:sp>
      <p:pic>
        <p:nvPicPr>
          <p:cNvPr id="9" name="Image 3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894" y="3251200"/>
            <a:ext cx="1524191" cy="1524000"/>
          </a:xfrm>
          <a:prstGeom prst="rect">
            <a:avLst/>
          </a:prstGeom>
        </p:spPr>
      </p:pic>
      <p:pic>
        <p:nvPicPr>
          <p:cNvPr id="10" name="Image 4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49894" y="3251200"/>
            <a:ext cx="1524191" cy="1524000"/>
          </a:xfrm>
          <a:prstGeom prst="rect">
            <a:avLst/>
          </a:prstGeom>
        </p:spPr>
      </p:pic>
      <p:pic>
        <p:nvPicPr>
          <p:cNvPr id="13" name="Image 6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808" y="3251200"/>
            <a:ext cx="1524191" cy="1524000"/>
          </a:xfrm>
          <a:prstGeom prst="rect">
            <a:avLst/>
          </a:prstGeom>
        </p:spPr>
      </p:pic>
      <p:pic>
        <p:nvPicPr>
          <p:cNvPr id="14" name="Image 7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336667" y="3321050"/>
            <a:ext cx="1384473" cy="1384300"/>
          </a:xfrm>
          <a:prstGeom prst="rect">
            <a:avLst/>
          </a:prstGeom>
        </p:spPr>
      </p:pic>
      <p:pic>
        <p:nvPicPr>
          <p:cNvPr id="15" name="Image 8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781222" y="3765550"/>
            <a:ext cx="495362" cy="495300"/>
          </a:xfrm>
          <a:prstGeom prst="rect">
            <a:avLst/>
          </a:prstGeom>
        </p:spPr>
      </p:pic>
      <p:pic>
        <p:nvPicPr>
          <p:cNvPr id="16" name="Image 9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3527191" y="3511550"/>
            <a:ext cx="1003425" cy="1003300"/>
          </a:xfrm>
          <a:prstGeom prst="rect">
            <a:avLst/>
          </a:prstGeom>
        </p:spPr>
      </p:pic>
      <p:pic>
        <p:nvPicPr>
          <p:cNvPr id="19" name="Image 1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894" y="6908800"/>
            <a:ext cx="1524191" cy="1524000"/>
          </a:xfrm>
          <a:prstGeom prst="rect">
            <a:avLst/>
          </a:prstGeom>
        </p:spPr>
      </p:pic>
      <p:pic>
        <p:nvPicPr>
          <p:cNvPr id="20" name="Image 12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137292" y="7550150"/>
            <a:ext cx="50806" cy="622300"/>
          </a:xfrm>
          <a:prstGeom prst="rect">
            <a:avLst/>
          </a:prstGeom>
        </p:spPr>
      </p:pic>
      <p:pic>
        <p:nvPicPr>
          <p:cNvPr id="21" name="Image 13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946768" y="7550150"/>
            <a:ext cx="50806" cy="622300"/>
          </a:xfrm>
          <a:prstGeom prst="rect">
            <a:avLst/>
          </a:prstGeom>
        </p:spPr>
      </p:pic>
      <p:pic>
        <p:nvPicPr>
          <p:cNvPr id="22" name="Image 14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819752" y="8121650"/>
            <a:ext cx="1384473" cy="241300"/>
          </a:xfrm>
          <a:prstGeom prst="rect">
            <a:avLst/>
          </a:prstGeom>
        </p:spPr>
      </p:pic>
      <p:pic>
        <p:nvPicPr>
          <p:cNvPr id="23" name="Image 15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2819752" y="6978650"/>
            <a:ext cx="1384473" cy="622300"/>
          </a:xfrm>
          <a:prstGeom prst="rect">
            <a:avLst/>
          </a:prstGeom>
        </p:spPr>
      </p:pic>
      <p:pic>
        <p:nvPicPr>
          <p:cNvPr id="24" name="Image 16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581848" y="7550150"/>
            <a:ext cx="50806" cy="622300"/>
          </a:xfrm>
          <a:prstGeom prst="rect">
            <a:avLst/>
          </a:prstGeom>
        </p:spPr>
      </p:pic>
      <p:pic>
        <p:nvPicPr>
          <p:cNvPr id="25" name="Image 17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391324" y="7550150"/>
            <a:ext cx="50806" cy="622300"/>
          </a:xfrm>
          <a:prstGeom prst="rect">
            <a:avLst/>
          </a:prstGeom>
        </p:spPr>
      </p:pic>
      <p:pic>
        <p:nvPicPr>
          <p:cNvPr id="26" name="Image 18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026403" y="7550150"/>
            <a:ext cx="50806" cy="622300"/>
          </a:xfrm>
          <a:prstGeom prst="rect">
            <a:avLst/>
          </a:prstGeom>
        </p:spPr>
      </p:pic>
      <p:pic>
        <p:nvPicPr>
          <p:cNvPr id="27" name="Image 19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835879" y="7550150"/>
            <a:ext cx="50806" cy="622300"/>
          </a:xfrm>
          <a:prstGeom prst="rect">
            <a:avLst/>
          </a:prstGeom>
        </p:spPr>
      </p:pic>
      <p:pic>
        <p:nvPicPr>
          <p:cNvPr id="28" name="Image 20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327816" y="7169150"/>
            <a:ext cx="368346" cy="304800"/>
          </a:xfrm>
          <a:prstGeom prst="rect">
            <a:avLst/>
          </a:prstGeom>
        </p:spPr>
      </p:pic>
      <p:pic>
        <p:nvPicPr>
          <p:cNvPr id="29" name="Image 21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3486586" y="7232650"/>
            <a:ext cx="50806" cy="241300"/>
          </a:xfrm>
          <a:prstGeom prst="rect">
            <a:avLst/>
          </a:prstGeom>
        </p:spPr>
      </p:pic>
      <p:pic>
        <p:nvPicPr>
          <p:cNvPr id="30" name="Image 22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3391318" y="7169143"/>
            <a:ext cx="241343" cy="82557"/>
          </a:xfrm>
          <a:prstGeom prst="rect">
            <a:avLst/>
          </a:prstGeom>
        </p:spPr>
      </p:pic>
      <p:sp>
        <p:nvSpPr>
          <p:cNvPr id="31" name="Text 6"/>
          <p:cNvSpPr/>
          <p:nvPr/>
        </p:nvSpPr>
        <p:spPr>
          <a:xfrm>
            <a:off x="5036179" y="6783917"/>
            <a:ext cx="6232246" cy="17737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256"/>
              </a:lnSpc>
            </a:pPr>
            <a:r>
              <a:rPr lang="pl-PL" sz="32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Know-how na bazie 42 lat doświadczenia w przemyśle maszynowym</a:t>
            </a:r>
          </a:p>
        </p:txBody>
      </p:sp>
      <p:pic>
        <p:nvPicPr>
          <p:cNvPr id="33" name="Image 24" descr=" 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266808" y="6908800"/>
            <a:ext cx="1524191" cy="1524000"/>
          </a:xfrm>
          <a:prstGeom prst="rect">
            <a:avLst/>
          </a:prstGeom>
        </p:spPr>
      </p:pic>
      <p:pic>
        <p:nvPicPr>
          <p:cNvPr id="34" name="Image 25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3675361" y="8168172"/>
            <a:ext cx="693725" cy="145566"/>
          </a:xfrm>
          <a:prstGeom prst="rect">
            <a:avLst/>
          </a:prstGeom>
        </p:spPr>
      </p:pic>
      <p:pic>
        <p:nvPicPr>
          <p:cNvPr id="35" name="Image 26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4272268" y="7138495"/>
            <a:ext cx="373091" cy="533233"/>
          </a:xfrm>
          <a:prstGeom prst="rect">
            <a:avLst/>
          </a:prstGeom>
        </p:spPr>
      </p:pic>
      <p:pic>
        <p:nvPicPr>
          <p:cNvPr id="36" name="Image 27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3387777" y="7138495"/>
            <a:ext cx="373549" cy="605647"/>
          </a:xfrm>
          <a:prstGeom prst="rect">
            <a:avLst/>
          </a:prstGeom>
        </p:spPr>
      </p:pic>
      <p:pic>
        <p:nvPicPr>
          <p:cNvPr id="37" name="Image 28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3532934" y="6939590"/>
            <a:ext cx="241938" cy="176546"/>
          </a:xfrm>
          <a:prstGeom prst="rect">
            <a:avLst/>
          </a:prstGeom>
        </p:spPr>
      </p:pic>
      <p:pic>
        <p:nvPicPr>
          <p:cNvPr id="38" name="Image 29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4604537" y="7218363"/>
            <a:ext cx="179373" cy="238125"/>
          </a:xfrm>
          <a:prstGeom prst="rect">
            <a:avLst/>
          </a:prstGeom>
        </p:spPr>
      </p:pic>
      <p:pic>
        <p:nvPicPr>
          <p:cNvPr id="39" name="Image 30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13419060" y="8194669"/>
            <a:ext cx="179373" cy="238131"/>
          </a:xfrm>
          <a:prstGeom prst="rect">
            <a:avLst/>
          </a:prstGeom>
        </p:spPr>
      </p:pic>
      <p:pic>
        <p:nvPicPr>
          <p:cNvPr id="40" name="Image 31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13992628" y="7485182"/>
            <a:ext cx="241919" cy="464391"/>
          </a:xfrm>
          <a:prstGeom prst="rect">
            <a:avLst/>
          </a:prstGeom>
        </p:spPr>
      </p:pic>
      <p:pic>
        <p:nvPicPr>
          <p:cNvPr id="41" name="Image 32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13799065" y="7392027"/>
            <a:ext cx="241919" cy="464439"/>
          </a:xfrm>
          <a:prstGeom prst="rect">
            <a:avLst/>
          </a:prstGeom>
        </p:spPr>
      </p:pic>
      <p:pic>
        <p:nvPicPr>
          <p:cNvPr id="45" name="Image 35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2797525" y="10804525"/>
            <a:ext cx="1428929" cy="1238250"/>
          </a:xfrm>
          <a:prstGeom prst="rect">
            <a:avLst/>
          </a:prstGeom>
        </p:spPr>
      </p:pic>
      <p:pic>
        <p:nvPicPr>
          <p:cNvPr id="46" name="Image 36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3488173" y="11376025"/>
            <a:ext cx="47631" cy="47625"/>
          </a:xfrm>
          <a:prstGeom prst="rect">
            <a:avLst/>
          </a:prstGeom>
        </p:spPr>
      </p:pic>
      <p:pic>
        <p:nvPicPr>
          <p:cNvPr id="47" name="Image 37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3035679" y="10590213"/>
            <a:ext cx="381048" cy="238125"/>
          </a:xfrm>
          <a:prstGeom prst="rect">
            <a:avLst/>
          </a:prstGeom>
        </p:spPr>
      </p:pic>
      <p:pic>
        <p:nvPicPr>
          <p:cNvPr id="48" name="Image 38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3631066" y="10661650"/>
            <a:ext cx="47631" cy="47625"/>
          </a:xfrm>
          <a:prstGeom prst="rect">
            <a:avLst/>
          </a:prstGeom>
        </p:spPr>
      </p:pic>
      <p:pic>
        <p:nvPicPr>
          <p:cNvPr id="49" name="Image 39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3726328" y="10661650"/>
            <a:ext cx="47631" cy="47625"/>
          </a:xfrm>
          <a:prstGeom prst="rect">
            <a:avLst/>
          </a:prstGeom>
        </p:spPr>
      </p:pic>
      <p:pic>
        <p:nvPicPr>
          <p:cNvPr id="50" name="Image 40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3821590" y="10661650"/>
            <a:ext cx="47631" cy="47625"/>
          </a:xfrm>
          <a:prstGeom prst="rect">
            <a:avLst/>
          </a:prstGeom>
        </p:spPr>
      </p:pic>
      <p:pic>
        <p:nvPicPr>
          <p:cNvPr id="54" name="Image 43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13314352" y="10614025"/>
            <a:ext cx="1429015" cy="1428750"/>
          </a:xfrm>
          <a:prstGeom prst="rect">
            <a:avLst/>
          </a:prstGeom>
        </p:spPr>
      </p:pic>
      <p:pic>
        <p:nvPicPr>
          <p:cNvPr id="55" name="Image 44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14243243" y="11899900"/>
            <a:ext cx="47631" cy="47625"/>
          </a:xfrm>
          <a:prstGeom prst="rect">
            <a:avLst/>
          </a:prstGeom>
        </p:spPr>
      </p:pic>
      <p:pic>
        <p:nvPicPr>
          <p:cNvPr id="56" name="Image 45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14338505" y="11899900"/>
            <a:ext cx="47631" cy="47625"/>
          </a:xfrm>
          <a:prstGeom prst="rect">
            <a:avLst/>
          </a:prstGeom>
        </p:spPr>
      </p:pic>
      <p:pic>
        <p:nvPicPr>
          <p:cNvPr id="57" name="Image 46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14433766" y="11899900"/>
            <a:ext cx="47631" cy="47625"/>
          </a:xfrm>
          <a:prstGeom prst="rect">
            <a:avLst/>
          </a:prstGeom>
        </p:spPr>
      </p:pic>
      <p:sp>
        <p:nvSpPr>
          <p:cNvPr id="58" name="Text 9"/>
          <p:cNvSpPr/>
          <p:nvPr/>
        </p:nvSpPr>
        <p:spPr>
          <a:xfrm>
            <a:off x="1212523" y="3511550"/>
            <a:ext cx="21956764" cy="396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ct val="150000"/>
              </a:lnSpc>
            </a:pPr>
            <a:r>
              <a:rPr lang="pl-PL" sz="40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Wszyscy dostawcy muszą ściśle przestrzegać ogólnych zasad Kodeksu Postępowania (,,Ogólne Zasady Kodeksu Postępowania"), które są obowiązkowymi normami postępowania i normami etycznymi, określonymi w ścisłej zgodności z przepisami prawa, prawami człowieka, wolnościami obywatelskimi </a:t>
            </a:r>
            <a:br>
              <a:rPr lang="pl-PL" sz="40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</a:br>
            <a:r>
              <a:rPr lang="pl-PL" sz="40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i prawami podstawowymi, zasadami równego traktowania i braku dyskryminacji, ochroną przed wykorzystywaniem pracy dzieci oraz wszelkimi innymi zasadami zawartymi w Powszechnej Deklaracji Praw Człowieka oraz w Globalnym Pakcie Narodów Zjednoczonych na rzecz Praw Człowieka, prawie pracy, prawach środowiskowych i w zakresie walki z korupcją.</a:t>
            </a:r>
            <a:endParaRPr lang="pl-PL" sz="40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40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Dostawca niniejszym oświadcza, że przestrzega poniższe wymagania zebrane w trzech głównych punktach.</a:t>
            </a:r>
            <a:endParaRPr lang="pl-PL" sz="4000" dirty="0">
              <a:solidFill>
                <a:srgbClr val="FFFFFF">
                  <a:alpha val="100000"/>
                </a:srgbClr>
              </a:solidFill>
              <a:ea typeface="Roboto Regular" pitchFamily="34" charset="-122"/>
              <a:cs typeface="Roboto Regular" pitchFamily="34" charset="-120"/>
            </a:endParaRPr>
          </a:p>
        </p:txBody>
      </p:sp>
      <p:sp>
        <p:nvSpPr>
          <p:cNvPr id="2" name="Shape 15">
            <a:extLst>
              <a:ext uri="{FF2B5EF4-FFF2-40B4-BE49-F238E27FC236}">
                <a16:creationId xmlns:a16="http://schemas.microsoft.com/office/drawing/2014/main" xmlns="" id="{10F779C4-73D8-DB7B-A15E-2FADB5EEBFB0}"/>
              </a:ext>
            </a:extLst>
          </p:cNvPr>
          <p:cNvSpPr/>
          <p:nvPr/>
        </p:nvSpPr>
        <p:spPr>
          <a:xfrm>
            <a:off x="1212523" y="9996710"/>
            <a:ext cx="4967278" cy="1773767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D8D45048-6E10-CBF7-74B4-C7A2EA91A198}"/>
              </a:ext>
            </a:extLst>
          </p:cNvPr>
          <p:cNvSpPr txBox="1"/>
          <p:nvPr/>
        </p:nvSpPr>
        <p:spPr>
          <a:xfrm>
            <a:off x="1673251" y="10345710"/>
            <a:ext cx="4010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Prawa człowieka 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sz="3200" dirty="0">
                <a:solidFill>
                  <a:schemeClr val="bg1"/>
                </a:solidFill>
              </a:rPr>
              <a:t>i warunki pracy</a:t>
            </a:r>
            <a:endParaRPr lang="pl-PL" sz="3200" dirty="0"/>
          </a:p>
        </p:txBody>
      </p:sp>
      <p:sp>
        <p:nvSpPr>
          <p:cNvPr id="12" name="Shape 15">
            <a:extLst>
              <a:ext uri="{FF2B5EF4-FFF2-40B4-BE49-F238E27FC236}">
                <a16:creationId xmlns:a16="http://schemas.microsoft.com/office/drawing/2014/main" xmlns="" id="{5758598D-0EE2-5824-E3DA-2154F368A3AF}"/>
              </a:ext>
            </a:extLst>
          </p:cNvPr>
          <p:cNvSpPr/>
          <p:nvPr/>
        </p:nvSpPr>
        <p:spPr>
          <a:xfrm>
            <a:off x="9490303" y="9983913"/>
            <a:ext cx="4967278" cy="1773767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xmlns="" id="{37F5669A-AE79-C44D-83EB-DEEA81A92B1A}"/>
              </a:ext>
            </a:extLst>
          </p:cNvPr>
          <p:cNvSpPr/>
          <p:nvPr/>
        </p:nvSpPr>
        <p:spPr>
          <a:xfrm>
            <a:off x="17664975" y="9983912"/>
            <a:ext cx="4967278" cy="1773767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701C2995-E674-E824-195F-2750AD65E553}"/>
              </a:ext>
            </a:extLst>
          </p:cNvPr>
          <p:cNvSpPr txBox="1"/>
          <p:nvPr/>
        </p:nvSpPr>
        <p:spPr>
          <a:xfrm>
            <a:off x="9909133" y="10594671"/>
            <a:ext cx="4010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Środowisko</a:t>
            </a:r>
            <a:endParaRPr lang="pl-PL" sz="3200" dirty="0"/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xmlns="" id="{8490A60D-B277-1861-B299-530D0367297D}"/>
              </a:ext>
            </a:extLst>
          </p:cNvPr>
          <p:cNvSpPr txBox="1"/>
          <p:nvPr/>
        </p:nvSpPr>
        <p:spPr>
          <a:xfrm>
            <a:off x="18148586" y="10590213"/>
            <a:ext cx="4010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Etyka biznesu</a:t>
            </a:r>
            <a:endParaRPr lang="pl-P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5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138300" y="227872"/>
            <a:ext cx="1778222" cy="127000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76745" y="440263"/>
            <a:ext cx="20404260" cy="1270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5320"/>
              </a:lnSpc>
              <a:buNone/>
            </a:pPr>
            <a:r>
              <a:rPr lang="pl-PL" sz="4000" dirty="0">
                <a:solidFill>
                  <a:srgbClr val="164283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PRAWA CZŁOWIEKA I WARUNKI PRACY</a:t>
            </a:r>
            <a:endParaRPr lang="en-US" sz="4000" dirty="0"/>
          </a:p>
        </p:txBody>
      </p:sp>
      <p:pic>
        <p:nvPicPr>
          <p:cNvPr id="14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56645" y="4639733"/>
            <a:ext cx="499598" cy="330200"/>
          </a:xfrm>
          <a:prstGeom prst="rect">
            <a:avLst/>
          </a:prstGeom>
        </p:spPr>
      </p:pic>
      <p:pic>
        <p:nvPicPr>
          <p:cNvPr id="15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11485" y="4639733"/>
            <a:ext cx="499598" cy="330200"/>
          </a:xfrm>
          <a:prstGeom prst="rect">
            <a:avLst/>
          </a:prstGeom>
        </p:spPr>
      </p:pic>
      <p:pic>
        <p:nvPicPr>
          <p:cNvPr id="17" name="Image 7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11485" y="4131733"/>
            <a:ext cx="414916" cy="414867"/>
          </a:xfrm>
          <a:prstGeom prst="rect">
            <a:avLst/>
          </a:prstGeom>
        </p:spPr>
      </p:pic>
      <p:pic>
        <p:nvPicPr>
          <p:cNvPr id="18" name="Image 8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949389" y="4216400"/>
            <a:ext cx="668948" cy="76200"/>
          </a:xfrm>
          <a:prstGeom prst="rect">
            <a:avLst/>
          </a:prstGeom>
        </p:spPr>
      </p:pic>
      <p:pic>
        <p:nvPicPr>
          <p:cNvPr id="19" name="Image 9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949389" y="4385733"/>
            <a:ext cx="668948" cy="76200"/>
          </a:xfrm>
          <a:prstGeom prst="rect">
            <a:avLst/>
          </a:prstGeom>
        </p:spPr>
      </p:pic>
      <p:pic>
        <p:nvPicPr>
          <p:cNvPr id="20" name="Image 10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398973" y="3285067"/>
            <a:ext cx="1769775" cy="753544"/>
          </a:xfrm>
          <a:prstGeom prst="rect">
            <a:avLst/>
          </a:prstGeom>
        </p:spPr>
      </p:pic>
      <p:pic>
        <p:nvPicPr>
          <p:cNvPr id="24" name="Image 1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77397" y="3111500"/>
            <a:ext cx="2032254" cy="2032000"/>
          </a:xfrm>
          <a:prstGeom prst="rect">
            <a:avLst/>
          </a:prstGeom>
        </p:spPr>
      </p:pic>
      <p:pic>
        <p:nvPicPr>
          <p:cNvPr id="25" name="Image 12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689684" y="4809056"/>
            <a:ext cx="160910" cy="330221"/>
          </a:xfrm>
          <a:prstGeom prst="rect">
            <a:avLst/>
          </a:prstGeom>
        </p:spPr>
      </p:pic>
      <p:pic>
        <p:nvPicPr>
          <p:cNvPr id="26" name="Image 13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2536454" y="4809056"/>
            <a:ext cx="160910" cy="330221"/>
          </a:xfrm>
          <a:prstGeom prst="rect">
            <a:avLst/>
          </a:prstGeom>
        </p:spPr>
      </p:pic>
      <p:pic>
        <p:nvPicPr>
          <p:cNvPr id="27" name="Image 14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1435665" y="3115733"/>
            <a:ext cx="1515725" cy="1600200"/>
          </a:xfrm>
          <a:prstGeom prst="rect">
            <a:avLst/>
          </a:prstGeom>
        </p:spPr>
      </p:pic>
      <p:pic>
        <p:nvPicPr>
          <p:cNvPr id="28" name="Image 15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986069" y="3242733"/>
            <a:ext cx="160885" cy="160867"/>
          </a:xfrm>
          <a:prstGeom prst="rect">
            <a:avLst/>
          </a:prstGeom>
        </p:spPr>
      </p:pic>
      <p:pic>
        <p:nvPicPr>
          <p:cNvPr id="29" name="Image 16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2240101" y="3242733"/>
            <a:ext cx="160885" cy="160867"/>
          </a:xfrm>
          <a:prstGeom prst="rect">
            <a:avLst/>
          </a:prstGeom>
        </p:spPr>
      </p:pic>
      <p:pic>
        <p:nvPicPr>
          <p:cNvPr id="30" name="Image 17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1689696" y="4216400"/>
            <a:ext cx="245566" cy="245533"/>
          </a:xfrm>
          <a:prstGeom prst="rect">
            <a:avLst/>
          </a:prstGeom>
        </p:spPr>
      </p:pic>
      <p:pic>
        <p:nvPicPr>
          <p:cNvPr id="31" name="Image 18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2451792" y="4216400"/>
            <a:ext cx="245566" cy="245533"/>
          </a:xfrm>
          <a:prstGeom prst="rect">
            <a:avLst/>
          </a:prstGeom>
        </p:spPr>
      </p:pic>
      <p:pic>
        <p:nvPicPr>
          <p:cNvPr id="32" name="Image 19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1435665" y="4525068"/>
            <a:ext cx="1515725" cy="444866"/>
          </a:xfrm>
          <a:prstGeom prst="rect">
            <a:avLst/>
          </a:prstGeom>
        </p:spPr>
      </p:pic>
      <p:pic>
        <p:nvPicPr>
          <p:cNvPr id="33" name="Image 20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1605021" y="3454400"/>
            <a:ext cx="541932" cy="584200"/>
          </a:xfrm>
          <a:prstGeom prst="rect">
            <a:avLst/>
          </a:prstGeom>
        </p:spPr>
      </p:pic>
      <p:pic>
        <p:nvPicPr>
          <p:cNvPr id="34" name="Image 21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2240101" y="3454400"/>
            <a:ext cx="541932" cy="584200"/>
          </a:xfrm>
          <a:prstGeom prst="rect">
            <a:avLst/>
          </a:prstGeom>
        </p:spPr>
      </p:pic>
      <p:pic>
        <p:nvPicPr>
          <p:cNvPr id="39" name="Image 23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8312303" y="4487333"/>
            <a:ext cx="169357" cy="169333"/>
          </a:xfrm>
          <a:prstGeom prst="rect">
            <a:avLst/>
          </a:prstGeom>
        </p:spPr>
      </p:pic>
      <p:pic>
        <p:nvPicPr>
          <p:cNvPr id="40" name="Image 24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8581573" y="4487333"/>
            <a:ext cx="169357" cy="169333"/>
          </a:xfrm>
          <a:prstGeom prst="rect">
            <a:avLst/>
          </a:prstGeom>
        </p:spPr>
      </p:pic>
      <p:pic>
        <p:nvPicPr>
          <p:cNvPr id="41" name="Image 25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8849156" y="4487333"/>
            <a:ext cx="169357" cy="169333"/>
          </a:xfrm>
          <a:prstGeom prst="rect">
            <a:avLst/>
          </a:prstGeom>
        </p:spPr>
      </p:pic>
      <p:pic>
        <p:nvPicPr>
          <p:cNvPr id="42" name="Image 26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19117582" y="4487333"/>
            <a:ext cx="169357" cy="169333"/>
          </a:xfrm>
          <a:prstGeom prst="rect">
            <a:avLst/>
          </a:prstGeom>
        </p:spPr>
      </p:pic>
      <p:pic>
        <p:nvPicPr>
          <p:cNvPr id="43" name="Image 27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19386009" y="4487333"/>
            <a:ext cx="169357" cy="169333"/>
          </a:xfrm>
          <a:prstGeom prst="rect">
            <a:avLst/>
          </a:prstGeom>
        </p:spPr>
      </p:pic>
      <p:sp>
        <p:nvSpPr>
          <p:cNvPr id="44" name="Shape 14"/>
          <p:cNvSpPr/>
          <p:nvPr/>
        </p:nvSpPr>
        <p:spPr>
          <a:xfrm>
            <a:off x="2235479" y="7112000"/>
            <a:ext cx="6096762" cy="4064000"/>
          </a:xfrm>
          <a:prstGeom prst="rect">
            <a:avLst/>
          </a:prstGeom>
          <a:noFill/>
          <a:ln/>
          <a:effectLst>
            <a:outerShdw blurRad="508000" dist="101600" dir="5400000" algn="bl" rotWithShape="0">
              <a:srgbClr val="000000">
                <a:alpha val="15000"/>
              </a:srgbClr>
            </a:outerShdw>
          </a:effectLst>
        </p:spPr>
      </p:sp>
      <p:pic>
        <p:nvPicPr>
          <p:cNvPr id="47" name="Image 28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733" y="7785100"/>
            <a:ext cx="2032254" cy="2032000"/>
          </a:xfrm>
          <a:prstGeom prst="rect">
            <a:avLst/>
          </a:prstGeom>
        </p:spPr>
      </p:pic>
      <p:pic>
        <p:nvPicPr>
          <p:cNvPr id="48" name="Image 29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4356645" y="7958667"/>
            <a:ext cx="1854432" cy="1515533"/>
          </a:xfrm>
          <a:prstGeom prst="rect">
            <a:avLst/>
          </a:prstGeom>
        </p:spPr>
      </p:pic>
      <p:pic>
        <p:nvPicPr>
          <p:cNvPr id="49" name="Image 30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4526001" y="8128000"/>
            <a:ext cx="1515725" cy="330200"/>
          </a:xfrm>
          <a:prstGeom prst="rect">
            <a:avLst/>
          </a:prstGeom>
        </p:spPr>
      </p:pic>
      <p:pic>
        <p:nvPicPr>
          <p:cNvPr id="50" name="Image 31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4526001" y="8551334"/>
            <a:ext cx="1515725" cy="330200"/>
          </a:xfrm>
          <a:prstGeom prst="rect">
            <a:avLst/>
          </a:prstGeom>
        </p:spPr>
      </p:pic>
      <p:pic>
        <p:nvPicPr>
          <p:cNvPr id="51" name="Image 32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4526001" y="8974667"/>
            <a:ext cx="1515725" cy="330200"/>
          </a:xfrm>
          <a:prstGeom prst="rect">
            <a:avLst/>
          </a:prstGeom>
        </p:spPr>
      </p:pic>
      <p:pic>
        <p:nvPicPr>
          <p:cNvPr id="52" name="Image 33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4610676" y="9397991"/>
            <a:ext cx="330247" cy="245542"/>
          </a:xfrm>
          <a:prstGeom prst="rect">
            <a:avLst/>
          </a:prstGeom>
        </p:spPr>
      </p:pic>
      <p:pic>
        <p:nvPicPr>
          <p:cNvPr id="53" name="Image 34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5626797" y="9397991"/>
            <a:ext cx="330247" cy="245542"/>
          </a:xfrm>
          <a:prstGeom prst="rect">
            <a:avLst/>
          </a:prstGeom>
        </p:spPr>
      </p:pic>
      <p:pic>
        <p:nvPicPr>
          <p:cNvPr id="54" name="Image 35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4695351" y="8255000"/>
            <a:ext cx="160885" cy="76200"/>
          </a:xfrm>
          <a:prstGeom prst="rect">
            <a:avLst/>
          </a:prstGeom>
        </p:spPr>
      </p:pic>
      <p:pic>
        <p:nvPicPr>
          <p:cNvPr id="55" name="Image 36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4695351" y="8678334"/>
            <a:ext cx="160885" cy="76200"/>
          </a:xfrm>
          <a:prstGeom prst="rect">
            <a:avLst/>
          </a:prstGeom>
        </p:spPr>
      </p:pic>
      <p:pic>
        <p:nvPicPr>
          <p:cNvPr id="56" name="Image 37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4695351" y="9101667"/>
            <a:ext cx="160885" cy="76200"/>
          </a:xfrm>
          <a:prstGeom prst="rect">
            <a:avLst/>
          </a:prstGeom>
        </p:spPr>
      </p:pic>
      <p:pic>
        <p:nvPicPr>
          <p:cNvPr id="57" name="Image 38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5711478" y="8255000"/>
            <a:ext cx="160885" cy="76200"/>
          </a:xfrm>
          <a:prstGeom prst="rect">
            <a:avLst/>
          </a:prstGeom>
        </p:spPr>
      </p:pic>
      <p:pic>
        <p:nvPicPr>
          <p:cNvPr id="58" name="Image 39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5711478" y="8678334"/>
            <a:ext cx="160885" cy="76200"/>
          </a:xfrm>
          <a:prstGeom prst="rect">
            <a:avLst/>
          </a:prstGeom>
        </p:spPr>
      </p:pic>
      <p:pic>
        <p:nvPicPr>
          <p:cNvPr id="59" name="Image 40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5711478" y="9101667"/>
            <a:ext cx="160885" cy="76200"/>
          </a:xfrm>
          <a:prstGeom prst="rect">
            <a:avLst/>
          </a:prstGeom>
        </p:spPr>
      </p:pic>
      <p:sp>
        <p:nvSpPr>
          <p:cNvPr id="60" name="Shape 17"/>
          <p:cNvSpPr/>
          <p:nvPr/>
        </p:nvSpPr>
        <p:spPr>
          <a:xfrm>
            <a:off x="9145143" y="7112000"/>
            <a:ext cx="6096762" cy="4064000"/>
          </a:xfrm>
          <a:prstGeom prst="rect">
            <a:avLst/>
          </a:prstGeom>
          <a:noFill/>
          <a:ln/>
          <a:effectLst>
            <a:outerShdw blurRad="508000" dist="101600" dir="5400000" algn="bl" rotWithShape="0">
              <a:srgbClr val="000000">
                <a:alpha val="15000"/>
              </a:srgbClr>
            </a:outerShdw>
          </a:effectLst>
        </p:spPr>
      </p:sp>
      <p:pic>
        <p:nvPicPr>
          <p:cNvPr id="63" name="Image 4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77397" y="7785100"/>
            <a:ext cx="2032254" cy="2032000"/>
          </a:xfrm>
          <a:prstGeom prst="rect">
            <a:avLst/>
          </a:prstGeom>
        </p:spPr>
      </p:pic>
      <p:pic>
        <p:nvPicPr>
          <p:cNvPr id="64" name="Image 42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12705823" y="8043334"/>
            <a:ext cx="160885" cy="584200"/>
          </a:xfrm>
          <a:prstGeom prst="rect">
            <a:avLst/>
          </a:prstGeom>
        </p:spPr>
      </p:pic>
      <p:pic>
        <p:nvPicPr>
          <p:cNvPr id="65" name="Image 43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11223974" y="8551334"/>
            <a:ext cx="1049996" cy="76200"/>
          </a:xfrm>
          <a:prstGeom prst="rect">
            <a:avLst/>
          </a:prstGeom>
        </p:spPr>
      </p:pic>
      <p:pic>
        <p:nvPicPr>
          <p:cNvPr id="66" name="Image 44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xmlns="" r:embed="rId65"/>
              </a:ext>
            </a:extLst>
          </a:blip>
          <a:stretch>
            <a:fillRect/>
          </a:stretch>
        </p:blipFill>
        <p:spPr>
          <a:xfrm>
            <a:off x="11181633" y="7958667"/>
            <a:ext cx="2023788" cy="1430867"/>
          </a:xfrm>
          <a:prstGeom prst="rect">
            <a:avLst/>
          </a:prstGeom>
        </p:spPr>
      </p:pic>
      <p:pic>
        <p:nvPicPr>
          <p:cNvPr id="67" name="Image 45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xmlns="" r:embed="rId67"/>
              </a:ext>
            </a:extLst>
          </a:blip>
          <a:stretch>
            <a:fillRect/>
          </a:stretch>
        </p:blipFill>
        <p:spPr>
          <a:xfrm>
            <a:off x="11992662" y="9313334"/>
            <a:ext cx="539607" cy="76200"/>
          </a:xfrm>
          <a:prstGeom prst="rect">
            <a:avLst/>
          </a:prstGeom>
        </p:spPr>
      </p:pic>
      <p:pic>
        <p:nvPicPr>
          <p:cNvPr id="68" name="Image 46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xmlns="" r:embed="rId69"/>
              </a:ext>
            </a:extLst>
          </a:blip>
          <a:stretch>
            <a:fillRect/>
          </a:stretch>
        </p:blipFill>
        <p:spPr>
          <a:xfrm>
            <a:off x="11181633" y="9144000"/>
            <a:ext cx="80545" cy="119216"/>
          </a:xfrm>
          <a:prstGeom prst="rect">
            <a:avLst/>
          </a:prstGeom>
        </p:spPr>
      </p:pic>
      <p:pic>
        <p:nvPicPr>
          <p:cNvPr id="69" name="Image 47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xmlns="" r:embed="rId71"/>
              </a:ext>
            </a:extLst>
          </a:blip>
          <a:stretch>
            <a:fillRect/>
          </a:stretch>
        </p:blipFill>
        <p:spPr>
          <a:xfrm>
            <a:off x="11435665" y="8974667"/>
            <a:ext cx="414916" cy="414867"/>
          </a:xfrm>
          <a:prstGeom prst="rect">
            <a:avLst/>
          </a:prstGeom>
        </p:spPr>
      </p:pic>
      <p:pic>
        <p:nvPicPr>
          <p:cNvPr id="70" name="Image 48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xmlns="" r:embed="rId73"/>
              </a:ext>
            </a:extLst>
          </a:blip>
          <a:stretch>
            <a:fillRect/>
          </a:stretch>
        </p:blipFill>
        <p:spPr>
          <a:xfrm>
            <a:off x="12705823" y="9228667"/>
            <a:ext cx="160885" cy="160867"/>
          </a:xfrm>
          <a:prstGeom prst="rect">
            <a:avLst/>
          </a:prstGeom>
        </p:spPr>
      </p:pic>
      <p:pic>
        <p:nvPicPr>
          <p:cNvPr id="71" name="Image 49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11181633" y="8720667"/>
            <a:ext cx="922980" cy="922867"/>
          </a:xfrm>
          <a:prstGeom prst="rect">
            <a:avLst/>
          </a:prstGeom>
        </p:spPr>
      </p:pic>
      <p:pic>
        <p:nvPicPr>
          <p:cNvPr id="72" name="Image 50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2451792" y="8974667"/>
            <a:ext cx="668948" cy="668867"/>
          </a:xfrm>
          <a:prstGeom prst="rect">
            <a:avLst/>
          </a:prstGeom>
        </p:spPr>
      </p:pic>
      <p:sp>
        <p:nvSpPr>
          <p:cNvPr id="75" name="Text 22"/>
          <p:cNvSpPr/>
          <p:nvPr/>
        </p:nvSpPr>
        <p:spPr>
          <a:xfrm>
            <a:off x="17731416" y="10121900"/>
            <a:ext cx="2756244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4788"/>
              </a:lnSpc>
              <a:buNone/>
            </a:pPr>
            <a:r>
              <a:rPr lang="pl-PL" sz="3600" dirty="0">
                <a:solidFill>
                  <a:srgbClr val="FFFFFF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budownictwo</a:t>
            </a:r>
            <a:endParaRPr lang="en-US" sz="3600" dirty="0"/>
          </a:p>
        </p:txBody>
      </p:sp>
      <p:pic>
        <p:nvPicPr>
          <p:cNvPr id="76" name="Image 5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087061" y="7785100"/>
            <a:ext cx="2032254" cy="2032000"/>
          </a:xfrm>
          <a:prstGeom prst="rect">
            <a:avLst/>
          </a:prstGeom>
        </p:spPr>
      </p:pic>
      <p:pic>
        <p:nvPicPr>
          <p:cNvPr id="77" name="Image 52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xmlns="" r:embed="rId79"/>
              </a:ext>
            </a:extLst>
          </a:blip>
          <a:stretch>
            <a:fillRect/>
          </a:stretch>
        </p:blipFill>
        <p:spPr>
          <a:xfrm>
            <a:off x="18521036" y="7880350"/>
            <a:ext cx="486896" cy="1502833"/>
          </a:xfrm>
          <a:prstGeom prst="rect">
            <a:avLst/>
          </a:prstGeom>
        </p:spPr>
      </p:pic>
      <p:pic>
        <p:nvPicPr>
          <p:cNvPr id="78" name="Image 53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xmlns="" r:embed="rId81"/>
              </a:ext>
            </a:extLst>
          </a:blip>
          <a:stretch>
            <a:fillRect/>
          </a:stretch>
        </p:blipFill>
        <p:spPr>
          <a:xfrm>
            <a:off x="18436354" y="9319683"/>
            <a:ext cx="656247" cy="402167"/>
          </a:xfrm>
          <a:prstGeom prst="rect">
            <a:avLst/>
          </a:prstGeom>
        </p:spPr>
      </p:pic>
      <p:pic>
        <p:nvPicPr>
          <p:cNvPr id="79" name="Image 54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xmlns="" r:embed="rId83"/>
              </a:ext>
            </a:extLst>
          </a:blip>
          <a:stretch>
            <a:fillRect/>
          </a:stretch>
        </p:blipFill>
        <p:spPr>
          <a:xfrm>
            <a:off x="18521029" y="8839898"/>
            <a:ext cx="486902" cy="543289"/>
          </a:xfrm>
          <a:prstGeom prst="rect">
            <a:avLst/>
          </a:prstGeom>
        </p:spPr>
      </p:pic>
      <p:pic>
        <p:nvPicPr>
          <p:cNvPr id="80" name="Image 55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xmlns="" r:embed="rId85"/>
              </a:ext>
            </a:extLst>
          </a:blip>
          <a:stretch>
            <a:fillRect/>
          </a:stretch>
        </p:blipFill>
        <p:spPr>
          <a:xfrm>
            <a:off x="18521029" y="8360120"/>
            <a:ext cx="486902" cy="543289"/>
          </a:xfrm>
          <a:prstGeom prst="rect">
            <a:avLst/>
          </a:prstGeom>
        </p:spPr>
      </p:pic>
      <p:pic>
        <p:nvPicPr>
          <p:cNvPr id="81" name="Image 56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xmlns="" r:embed="rId87"/>
              </a:ext>
            </a:extLst>
          </a:blip>
          <a:stretch>
            <a:fillRect/>
          </a:stretch>
        </p:blipFill>
        <p:spPr>
          <a:xfrm>
            <a:off x="18097647" y="8219017"/>
            <a:ext cx="486896" cy="232833"/>
          </a:xfrm>
          <a:prstGeom prst="rect">
            <a:avLst/>
          </a:prstGeom>
        </p:spPr>
      </p:pic>
      <p:pic>
        <p:nvPicPr>
          <p:cNvPr id="82" name="Image 57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xmlns="" r:embed="rId89"/>
              </a:ext>
            </a:extLst>
          </a:blip>
          <a:stretch>
            <a:fillRect/>
          </a:stretch>
        </p:blipFill>
        <p:spPr>
          <a:xfrm>
            <a:off x="18944418" y="8219017"/>
            <a:ext cx="1164310" cy="232833"/>
          </a:xfrm>
          <a:prstGeom prst="rect">
            <a:avLst/>
          </a:prstGeom>
        </p:spPr>
      </p:pic>
      <p:pic>
        <p:nvPicPr>
          <p:cNvPr id="83" name="Image 58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xmlns="" r:embed="rId91"/>
              </a:ext>
            </a:extLst>
          </a:blip>
          <a:stretch>
            <a:fillRect/>
          </a:stretch>
        </p:blipFill>
        <p:spPr>
          <a:xfrm>
            <a:off x="18944412" y="7880341"/>
            <a:ext cx="1164329" cy="402184"/>
          </a:xfrm>
          <a:prstGeom prst="rect">
            <a:avLst/>
          </a:prstGeom>
        </p:spPr>
      </p:pic>
      <p:pic>
        <p:nvPicPr>
          <p:cNvPr id="84" name="Image 59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xmlns="" r:embed="rId93"/>
              </a:ext>
            </a:extLst>
          </a:blip>
          <a:stretch>
            <a:fillRect/>
          </a:stretch>
        </p:blipFill>
        <p:spPr>
          <a:xfrm>
            <a:off x="18097647" y="7880350"/>
            <a:ext cx="910278" cy="543281"/>
          </a:xfrm>
          <a:prstGeom prst="rect">
            <a:avLst/>
          </a:prstGeom>
        </p:spPr>
      </p:pic>
      <p:pic>
        <p:nvPicPr>
          <p:cNvPr id="85" name="Image 60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xmlns="" r:embed="rId95"/>
              </a:ext>
            </a:extLst>
          </a:blip>
          <a:stretch>
            <a:fillRect/>
          </a:stretch>
        </p:blipFill>
        <p:spPr>
          <a:xfrm>
            <a:off x="19621838" y="8388350"/>
            <a:ext cx="63508" cy="317500"/>
          </a:xfrm>
          <a:prstGeom prst="rect">
            <a:avLst/>
          </a:prstGeom>
        </p:spPr>
      </p:pic>
      <p:pic>
        <p:nvPicPr>
          <p:cNvPr id="86" name="Image 61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xmlns="" r:embed="rId97"/>
              </a:ext>
            </a:extLst>
          </a:blip>
          <a:stretch>
            <a:fillRect/>
          </a:stretch>
        </p:blipFill>
        <p:spPr>
          <a:xfrm>
            <a:off x="19791194" y="8388350"/>
            <a:ext cx="63508" cy="317500"/>
          </a:xfrm>
          <a:prstGeom prst="rect">
            <a:avLst/>
          </a:prstGeom>
        </p:spPr>
      </p:pic>
      <p:pic>
        <p:nvPicPr>
          <p:cNvPr id="87" name="Image 62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xmlns="" r:embed="rId99"/>
              </a:ext>
            </a:extLst>
          </a:blip>
          <a:stretch>
            <a:fillRect/>
          </a:stretch>
        </p:blipFill>
        <p:spPr>
          <a:xfrm>
            <a:off x="19579497" y="8642350"/>
            <a:ext cx="317540" cy="232833"/>
          </a:xfrm>
          <a:prstGeom prst="rect">
            <a:avLst/>
          </a:prstGeom>
        </p:spPr>
      </p:pic>
      <p:pic>
        <p:nvPicPr>
          <p:cNvPr id="88" name="Image 63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xmlns="" r:embed="rId101"/>
              </a:ext>
            </a:extLst>
          </a:blip>
          <a:stretch>
            <a:fillRect/>
          </a:stretch>
        </p:blipFill>
        <p:spPr>
          <a:xfrm>
            <a:off x="19621838" y="8836482"/>
            <a:ext cx="232865" cy="377368"/>
          </a:xfrm>
          <a:prstGeom prst="rect">
            <a:avLst/>
          </a:prstGeom>
        </p:spPr>
      </p:pic>
      <p:pic>
        <p:nvPicPr>
          <p:cNvPr id="89" name="Image 64" descr=" 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4794283" y="11950700"/>
            <a:ext cx="914514" cy="914400"/>
          </a:xfrm>
          <a:prstGeom prst="rect">
            <a:avLst/>
          </a:prstGeom>
        </p:spPr>
      </p:pic>
      <p:pic>
        <p:nvPicPr>
          <p:cNvPr id="90" name="Image 65" descr=" 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xmlns="" r:embed="rId104"/>
              </a:ext>
            </a:extLst>
          </a:blip>
          <a:stretch>
            <a:fillRect/>
          </a:stretch>
        </p:blipFill>
        <p:spPr>
          <a:xfrm>
            <a:off x="4794283" y="11950700"/>
            <a:ext cx="914514" cy="914400"/>
          </a:xfrm>
          <a:prstGeom prst="rect">
            <a:avLst/>
          </a:prstGeom>
        </p:spPr>
      </p:pic>
      <p:pic>
        <p:nvPicPr>
          <p:cNvPr id="91" name="Image 66" descr=" 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xmlns="" r:embed="rId106"/>
              </a:ext>
            </a:extLst>
          </a:blip>
          <a:stretch>
            <a:fillRect/>
          </a:stretch>
        </p:blipFill>
        <p:spPr>
          <a:xfrm>
            <a:off x="5054666" y="11950700"/>
            <a:ext cx="393749" cy="914400"/>
          </a:xfrm>
          <a:prstGeom prst="rect">
            <a:avLst/>
          </a:prstGeom>
        </p:spPr>
      </p:pic>
      <p:pic>
        <p:nvPicPr>
          <p:cNvPr id="92" name="Image 67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xmlns="" r:embed="rId108"/>
              </a:ext>
            </a:extLst>
          </a:blip>
          <a:stretch>
            <a:fillRect/>
          </a:stretch>
        </p:blipFill>
        <p:spPr>
          <a:xfrm>
            <a:off x="4822763" y="12211050"/>
            <a:ext cx="857562" cy="50800"/>
          </a:xfrm>
          <a:prstGeom prst="rect">
            <a:avLst/>
          </a:prstGeom>
        </p:spPr>
      </p:pic>
      <p:pic>
        <p:nvPicPr>
          <p:cNvPr id="93" name="Image 68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xmlns="" r:embed="rId108"/>
              </a:ext>
            </a:extLst>
          </a:blip>
          <a:stretch>
            <a:fillRect/>
          </a:stretch>
        </p:blipFill>
        <p:spPr>
          <a:xfrm>
            <a:off x="4822763" y="12553950"/>
            <a:ext cx="857562" cy="50800"/>
          </a:xfrm>
          <a:prstGeom prst="rect">
            <a:avLst/>
          </a:prstGeom>
        </p:spPr>
      </p:pic>
      <p:sp>
        <p:nvSpPr>
          <p:cNvPr id="94" name="pole tekstowe 93">
            <a:extLst>
              <a:ext uri="{FF2B5EF4-FFF2-40B4-BE49-F238E27FC236}">
                <a16:creationId xmlns:a16="http://schemas.microsoft.com/office/drawing/2014/main" xmlns="" id="{BA570505-1799-C0B5-5B9C-135485FF632D}"/>
              </a:ext>
            </a:extLst>
          </p:cNvPr>
          <p:cNvSpPr txBox="1"/>
          <p:nvPr/>
        </p:nvSpPr>
        <p:spPr>
          <a:xfrm>
            <a:off x="976746" y="1932709"/>
            <a:ext cx="20615564" cy="1101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Spółki powinny zapewnić poszanowanie wszystkich praw człowieka proklamowanych na arenie międzynarodowej poprzez unikanie przyczyn i współudziału we wszelkich przypadkach łamania praw człowieka. </a:t>
            </a:r>
          </a:p>
          <a:p>
            <a:endParaRPr lang="pl-PL" sz="2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Zgodność z prawem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Zakaz pracy dzieci i praca młodocianych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Zakaz pracy przymusowej (współczesne niewolnictwo)</a:t>
            </a:r>
            <a:endParaRPr lang="pl-PL" sz="28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Wynagrodzenia i świadczenia dla pracowników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Godziny pracy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Etyczna rekrutacja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Wolność stowarzyszenia i negocjacje zbiorowe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Zakaz dyskryminacji i molestowania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Prawa kobiet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Różnorodność, równość i włączenie społeczne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a typeface="Times New Roman" panose="02020603050405020304" pitchFamily="18" charset="0"/>
              </a:rPr>
              <a:t> Prawa mniejszości i ludności tubylczej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Prawa do ziemi</a:t>
            </a:r>
            <a:r>
              <a:rPr lang="pl-PL" sz="2800" dirty="0">
                <a:solidFill>
                  <a:srgbClr val="17365D"/>
                </a:solidFill>
                <a:ea typeface="Times New Roman" panose="02020603050405020304" pitchFamily="18" charset="0"/>
              </a:rPr>
              <a:t>, lasów i wody oraz przymusowe eksmisje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Użycie prywatnych lub publicznych sił bezpieczeństwa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a typeface="Times New Roman" panose="02020603050405020304" pitchFamily="18" charset="0"/>
              </a:rPr>
              <a:t> Bezpieczeństwo i higiena pracy pracowników</a:t>
            </a:r>
            <a:endParaRPr lang="pl-PL" sz="28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5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482428" y="355597"/>
            <a:ext cx="1778222" cy="127000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76745" y="440263"/>
            <a:ext cx="20404260" cy="1270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5320"/>
              </a:lnSpc>
              <a:buNone/>
            </a:pPr>
            <a:r>
              <a:rPr lang="pl-PL" sz="4000" dirty="0">
                <a:solidFill>
                  <a:srgbClr val="164283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ŚRODOWISKO</a:t>
            </a:r>
            <a:endParaRPr lang="en-US" sz="4000" dirty="0"/>
          </a:p>
        </p:txBody>
      </p:sp>
      <p:pic>
        <p:nvPicPr>
          <p:cNvPr id="14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56645" y="4639733"/>
            <a:ext cx="499598" cy="330200"/>
          </a:xfrm>
          <a:prstGeom prst="rect">
            <a:avLst/>
          </a:prstGeom>
        </p:spPr>
      </p:pic>
      <p:pic>
        <p:nvPicPr>
          <p:cNvPr id="15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11485" y="4639733"/>
            <a:ext cx="499598" cy="330200"/>
          </a:xfrm>
          <a:prstGeom prst="rect">
            <a:avLst/>
          </a:prstGeom>
        </p:spPr>
      </p:pic>
      <p:pic>
        <p:nvPicPr>
          <p:cNvPr id="17" name="Image 7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11485" y="4131733"/>
            <a:ext cx="414916" cy="414867"/>
          </a:xfrm>
          <a:prstGeom prst="rect">
            <a:avLst/>
          </a:prstGeom>
        </p:spPr>
      </p:pic>
      <p:pic>
        <p:nvPicPr>
          <p:cNvPr id="18" name="Image 8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949389" y="4216400"/>
            <a:ext cx="668948" cy="76200"/>
          </a:xfrm>
          <a:prstGeom prst="rect">
            <a:avLst/>
          </a:prstGeom>
        </p:spPr>
      </p:pic>
      <p:pic>
        <p:nvPicPr>
          <p:cNvPr id="19" name="Image 9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949389" y="4385733"/>
            <a:ext cx="668948" cy="76200"/>
          </a:xfrm>
          <a:prstGeom prst="rect">
            <a:avLst/>
          </a:prstGeom>
        </p:spPr>
      </p:pic>
      <p:pic>
        <p:nvPicPr>
          <p:cNvPr id="20" name="Image 10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398973" y="3285067"/>
            <a:ext cx="1769775" cy="753544"/>
          </a:xfrm>
          <a:prstGeom prst="rect">
            <a:avLst/>
          </a:prstGeom>
        </p:spPr>
      </p:pic>
      <p:pic>
        <p:nvPicPr>
          <p:cNvPr id="24" name="Image 1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77397" y="3111500"/>
            <a:ext cx="2032254" cy="2032000"/>
          </a:xfrm>
          <a:prstGeom prst="rect">
            <a:avLst/>
          </a:prstGeom>
        </p:spPr>
      </p:pic>
      <p:pic>
        <p:nvPicPr>
          <p:cNvPr id="25" name="Image 12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689684" y="4809056"/>
            <a:ext cx="160910" cy="330221"/>
          </a:xfrm>
          <a:prstGeom prst="rect">
            <a:avLst/>
          </a:prstGeom>
        </p:spPr>
      </p:pic>
      <p:pic>
        <p:nvPicPr>
          <p:cNvPr id="26" name="Image 13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2536454" y="4809056"/>
            <a:ext cx="160910" cy="330221"/>
          </a:xfrm>
          <a:prstGeom prst="rect">
            <a:avLst/>
          </a:prstGeom>
        </p:spPr>
      </p:pic>
      <p:pic>
        <p:nvPicPr>
          <p:cNvPr id="27" name="Image 14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1435665" y="3115733"/>
            <a:ext cx="1515725" cy="1600200"/>
          </a:xfrm>
          <a:prstGeom prst="rect">
            <a:avLst/>
          </a:prstGeom>
        </p:spPr>
      </p:pic>
      <p:pic>
        <p:nvPicPr>
          <p:cNvPr id="28" name="Image 15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986069" y="3242733"/>
            <a:ext cx="160885" cy="160867"/>
          </a:xfrm>
          <a:prstGeom prst="rect">
            <a:avLst/>
          </a:prstGeom>
        </p:spPr>
      </p:pic>
      <p:pic>
        <p:nvPicPr>
          <p:cNvPr id="29" name="Image 16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2240101" y="3242733"/>
            <a:ext cx="160885" cy="160867"/>
          </a:xfrm>
          <a:prstGeom prst="rect">
            <a:avLst/>
          </a:prstGeom>
        </p:spPr>
      </p:pic>
      <p:pic>
        <p:nvPicPr>
          <p:cNvPr id="30" name="Image 17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1689696" y="4216400"/>
            <a:ext cx="245566" cy="245533"/>
          </a:xfrm>
          <a:prstGeom prst="rect">
            <a:avLst/>
          </a:prstGeom>
        </p:spPr>
      </p:pic>
      <p:pic>
        <p:nvPicPr>
          <p:cNvPr id="31" name="Image 18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2451792" y="4216400"/>
            <a:ext cx="245566" cy="245533"/>
          </a:xfrm>
          <a:prstGeom prst="rect">
            <a:avLst/>
          </a:prstGeom>
        </p:spPr>
      </p:pic>
      <p:pic>
        <p:nvPicPr>
          <p:cNvPr id="32" name="Image 19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1435665" y="4525068"/>
            <a:ext cx="1515725" cy="444866"/>
          </a:xfrm>
          <a:prstGeom prst="rect">
            <a:avLst/>
          </a:prstGeom>
        </p:spPr>
      </p:pic>
      <p:pic>
        <p:nvPicPr>
          <p:cNvPr id="33" name="Image 20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1605021" y="3454400"/>
            <a:ext cx="541932" cy="584200"/>
          </a:xfrm>
          <a:prstGeom prst="rect">
            <a:avLst/>
          </a:prstGeom>
        </p:spPr>
      </p:pic>
      <p:pic>
        <p:nvPicPr>
          <p:cNvPr id="34" name="Image 21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2240101" y="3454400"/>
            <a:ext cx="541932" cy="584200"/>
          </a:xfrm>
          <a:prstGeom prst="rect">
            <a:avLst/>
          </a:prstGeom>
        </p:spPr>
      </p:pic>
      <p:sp>
        <p:nvSpPr>
          <p:cNvPr id="35" name="Shape 11"/>
          <p:cNvSpPr/>
          <p:nvPr/>
        </p:nvSpPr>
        <p:spPr>
          <a:xfrm>
            <a:off x="16054807" y="2438400"/>
            <a:ext cx="6096762" cy="4064000"/>
          </a:xfrm>
          <a:prstGeom prst="rect">
            <a:avLst/>
          </a:prstGeom>
          <a:noFill/>
          <a:ln/>
          <a:effectLst>
            <a:outerShdw blurRad="508000" dist="101600" dir="5400000" algn="bl" rotWithShape="0">
              <a:srgbClr val="000000">
                <a:alpha val="15000"/>
              </a:srgbClr>
            </a:outerShdw>
          </a:effectLst>
        </p:spPr>
      </p:sp>
      <p:pic>
        <p:nvPicPr>
          <p:cNvPr id="39" name="Image 23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8312303" y="4487333"/>
            <a:ext cx="169357" cy="169333"/>
          </a:xfrm>
          <a:prstGeom prst="rect">
            <a:avLst/>
          </a:prstGeom>
        </p:spPr>
      </p:pic>
      <p:pic>
        <p:nvPicPr>
          <p:cNvPr id="40" name="Image 24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8581573" y="4487333"/>
            <a:ext cx="169357" cy="169333"/>
          </a:xfrm>
          <a:prstGeom prst="rect">
            <a:avLst/>
          </a:prstGeom>
        </p:spPr>
      </p:pic>
      <p:pic>
        <p:nvPicPr>
          <p:cNvPr id="41" name="Image 25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8849156" y="4487333"/>
            <a:ext cx="169357" cy="169333"/>
          </a:xfrm>
          <a:prstGeom prst="rect">
            <a:avLst/>
          </a:prstGeom>
        </p:spPr>
      </p:pic>
      <p:pic>
        <p:nvPicPr>
          <p:cNvPr id="42" name="Image 26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19117582" y="4487333"/>
            <a:ext cx="169357" cy="169333"/>
          </a:xfrm>
          <a:prstGeom prst="rect">
            <a:avLst/>
          </a:prstGeom>
        </p:spPr>
      </p:pic>
      <p:pic>
        <p:nvPicPr>
          <p:cNvPr id="43" name="Image 27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19386009" y="4487333"/>
            <a:ext cx="169357" cy="169333"/>
          </a:xfrm>
          <a:prstGeom prst="rect">
            <a:avLst/>
          </a:prstGeom>
        </p:spPr>
      </p:pic>
      <p:pic>
        <p:nvPicPr>
          <p:cNvPr id="47" name="Image 28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733" y="7785100"/>
            <a:ext cx="2032254" cy="2032000"/>
          </a:xfrm>
          <a:prstGeom prst="rect">
            <a:avLst/>
          </a:prstGeom>
        </p:spPr>
      </p:pic>
      <p:pic>
        <p:nvPicPr>
          <p:cNvPr id="48" name="Image 29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4356645" y="7958667"/>
            <a:ext cx="1854432" cy="1515533"/>
          </a:xfrm>
          <a:prstGeom prst="rect">
            <a:avLst/>
          </a:prstGeom>
        </p:spPr>
      </p:pic>
      <p:pic>
        <p:nvPicPr>
          <p:cNvPr id="49" name="Image 30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4526001" y="8128000"/>
            <a:ext cx="1515725" cy="330200"/>
          </a:xfrm>
          <a:prstGeom prst="rect">
            <a:avLst/>
          </a:prstGeom>
        </p:spPr>
      </p:pic>
      <p:pic>
        <p:nvPicPr>
          <p:cNvPr id="50" name="Image 31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4526001" y="8551334"/>
            <a:ext cx="1515725" cy="330200"/>
          </a:xfrm>
          <a:prstGeom prst="rect">
            <a:avLst/>
          </a:prstGeom>
        </p:spPr>
      </p:pic>
      <p:pic>
        <p:nvPicPr>
          <p:cNvPr id="51" name="Image 32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4526001" y="8974667"/>
            <a:ext cx="1515725" cy="330200"/>
          </a:xfrm>
          <a:prstGeom prst="rect">
            <a:avLst/>
          </a:prstGeom>
        </p:spPr>
      </p:pic>
      <p:pic>
        <p:nvPicPr>
          <p:cNvPr id="52" name="Image 33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4610676" y="9397991"/>
            <a:ext cx="330247" cy="245542"/>
          </a:xfrm>
          <a:prstGeom prst="rect">
            <a:avLst/>
          </a:prstGeom>
        </p:spPr>
      </p:pic>
      <p:pic>
        <p:nvPicPr>
          <p:cNvPr id="53" name="Image 34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5626797" y="9397991"/>
            <a:ext cx="330247" cy="245542"/>
          </a:xfrm>
          <a:prstGeom prst="rect">
            <a:avLst/>
          </a:prstGeom>
        </p:spPr>
      </p:pic>
      <p:pic>
        <p:nvPicPr>
          <p:cNvPr id="54" name="Image 35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4695351" y="8255000"/>
            <a:ext cx="160885" cy="76200"/>
          </a:xfrm>
          <a:prstGeom prst="rect">
            <a:avLst/>
          </a:prstGeom>
        </p:spPr>
      </p:pic>
      <p:pic>
        <p:nvPicPr>
          <p:cNvPr id="55" name="Image 36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4695351" y="8678334"/>
            <a:ext cx="160885" cy="76200"/>
          </a:xfrm>
          <a:prstGeom prst="rect">
            <a:avLst/>
          </a:prstGeom>
        </p:spPr>
      </p:pic>
      <p:pic>
        <p:nvPicPr>
          <p:cNvPr id="56" name="Image 37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4695351" y="9101667"/>
            <a:ext cx="160885" cy="76200"/>
          </a:xfrm>
          <a:prstGeom prst="rect">
            <a:avLst/>
          </a:prstGeom>
        </p:spPr>
      </p:pic>
      <p:pic>
        <p:nvPicPr>
          <p:cNvPr id="57" name="Image 38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5711478" y="8255000"/>
            <a:ext cx="160885" cy="76200"/>
          </a:xfrm>
          <a:prstGeom prst="rect">
            <a:avLst/>
          </a:prstGeom>
        </p:spPr>
      </p:pic>
      <p:pic>
        <p:nvPicPr>
          <p:cNvPr id="58" name="Image 39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5711478" y="8678334"/>
            <a:ext cx="160885" cy="76200"/>
          </a:xfrm>
          <a:prstGeom prst="rect">
            <a:avLst/>
          </a:prstGeom>
        </p:spPr>
      </p:pic>
      <p:pic>
        <p:nvPicPr>
          <p:cNvPr id="59" name="Image 40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5711478" y="9101667"/>
            <a:ext cx="160885" cy="76200"/>
          </a:xfrm>
          <a:prstGeom prst="rect">
            <a:avLst/>
          </a:prstGeom>
        </p:spPr>
      </p:pic>
      <p:pic>
        <p:nvPicPr>
          <p:cNvPr id="63" name="Image 4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77397" y="7785100"/>
            <a:ext cx="2032254" cy="2032000"/>
          </a:xfrm>
          <a:prstGeom prst="rect">
            <a:avLst/>
          </a:prstGeom>
        </p:spPr>
      </p:pic>
      <p:pic>
        <p:nvPicPr>
          <p:cNvPr id="64" name="Image 42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12705823" y="8043334"/>
            <a:ext cx="160885" cy="584200"/>
          </a:xfrm>
          <a:prstGeom prst="rect">
            <a:avLst/>
          </a:prstGeom>
        </p:spPr>
      </p:pic>
      <p:pic>
        <p:nvPicPr>
          <p:cNvPr id="65" name="Image 43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11223974" y="8551334"/>
            <a:ext cx="1049996" cy="76200"/>
          </a:xfrm>
          <a:prstGeom prst="rect">
            <a:avLst/>
          </a:prstGeom>
        </p:spPr>
      </p:pic>
      <p:pic>
        <p:nvPicPr>
          <p:cNvPr id="66" name="Image 44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xmlns="" r:embed="rId65"/>
              </a:ext>
            </a:extLst>
          </a:blip>
          <a:stretch>
            <a:fillRect/>
          </a:stretch>
        </p:blipFill>
        <p:spPr>
          <a:xfrm>
            <a:off x="11181633" y="7958667"/>
            <a:ext cx="2023788" cy="1430867"/>
          </a:xfrm>
          <a:prstGeom prst="rect">
            <a:avLst/>
          </a:prstGeom>
        </p:spPr>
      </p:pic>
      <p:pic>
        <p:nvPicPr>
          <p:cNvPr id="67" name="Image 45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xmlns="" r:embed="rId67"/>
              </a:ext>
            </a:extLst>
          </a:blip>
          <a:stretch>
            <a:fillRect/>
          </a:stretch>
        </p:blipFill>
        <p:spPr>
          <a:xfrm>
            <a:off x="11992662" y="9313334"/>
            <a:ext cx="539607" cy="76200"/>
          </a:xfrm>
          <a:prstGeom prst="rect">
            <a:avLst/>
          </a:prstGeom>
        </p:spPr>
      </p:pic>
      <p:pic>
        <p:nvPicPr>
          <p:cNvPr id="68" name="Image 46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xmlns="" r:embed="rId69"/>
              </a:ext>
            </a:extLst>
          </a:blip>
          <a:stretch>
            <a:fillRect/>
          </a:stretch>
        </p:blipFill>
        <p:spPr>
          <a:xfrm>
            <a:off x="11181633" y="9144000"/>
            <a:ext cx="80545" cy="119216"/>
          </a:xfrm>
          <a:prstGeom prst="rect">
            <a:avLst/>
          </a:prstGeom>
        </p:spPr>
      </p:pic>
      <p:pic>
        <p:nvPicPr>
          <p:cNvPr id="69" name="Image 47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xmlns="" r:embed="rId71"/>
              </a:ext>
            </a:extLst>
          </a:blip>
          <a:stretch>
            <a:fillRect/>
          </a:stretch>
        </p:blipFill>
        <p:spPr>
          <a:xfrm>
            <a:off x="11435665" y="8974667"/>
            <a:ext cx="414916" cy="414867"/>
          </a:xfrm>
          <a:prstGeom prst="rect">
            <a:avLst/>
          </a:prstGeom>
        </p:spPr>
      </p:pic>
      <p:pic>
        <p:nvPicPr>
          <p:cNvPr id="70" name="Image 48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xmlns="" r:embed="rId73"/>
              </a:ext>
            </a:extLst>
          </a:blip>
          <a:stretch>
            <a:fillRect/>
          </a:stretch>
        </p:blipFill>
        <p:spPr>
          <a:xfrm>
            <a:off x="12705823" y="9228667"/>
            <a:ext cx="160885" cy="160867"/>
          </a:xfrm>
          <a:prstGeom prst="rect">
            <a:avLst/>
          </a:prstGeom>
        </p:spPr>
      </p:pic>
      <p:pic>
        <p:nvPicPr>
          <p:cNvPr id="71" name="Image 49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11181633" y="8720667"/>
            <a:ext cx="922980" cy="922867"/>
          </a:xfrm>
          <a:prstGeom prst="rect">
            <a:avLst/>
          </a:prstGeom>
        </p:spPr>
      </p:pic>
      <p:pic>
        <p:nvPicPr>
          <p:cNvPr id="72" name="Image 50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2451792" y="8974667"/>
            <a:ext cx="668948" cy="668867"/>
          </a:xfrm>
          <a:prstGeom prst="rect">
            <a:avLst/>
          </a:prstGeom>
        </p:spPr>
      </p:pic>
      <p:sp>
        <p:nvSpPr>
          <p:cNvPr id="75" name="Text 22"/>
          <p:cNvSpPr/>
          <p:nvPr/>
        </p:nvSpPr>
        <p:spPr>
          <a:xfrm>
            <a:off x="17731416" y="10121900"/>
            <a:ext cx="2756244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4788"/>
              </a:lnSpc>
              <a:buNone/>
            </a:pPr>
            <a:r>
              <a:rPr lang="pl-PL" sz="3600" dirty="0">
                <a:solidFill>
                  <a:srgbClr val="FFFFFF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budownictwo</a:t>
            </a:r>
            <a:endParaRPr lang="en-US" sz="3600" dirty="0"/>
          </a:p>
        </p:txBody>
      </p:sp>
      <p:pic>
        <p:nvPicPr>
          <p:cNvPr id="76" name="Image 5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087061" y="7785100"/>
            <a:ext cx="2032254" cy="2032000"/>
          </a:xfrm>
          <a:prstGeom prst="rect">
            <a:avLst/>
          </a:prstGeom>
        </p:spPr>
      </p:pic>
      <p:pic>
        <p:nvPicPr>
          <p:cNvPr id="77" name="Image 52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xmlns="" r:embed="rId79"/>
              </a:ext>
            </a:extLst>
          </a:blip>
          <a:stretch>
            <a:fillRect/>
          </a:stretch>
        </p:blipFill>
        <p:spPr>
          <a:xfrm>
            <a:off x="18521036" y="7880350"/>
            <a:ext cx="486896" cy="1502833"/>
          </a:xfrm>
          <a:prstGeom prst="rect">
            <a:avLst/>
          </a:prstGeom>
        </p:spPr>
      </p:pic>
      <p:pic>
        <p:nvPicPr>
          <p:cNvPr id="78" name="Image 53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xmlns="" r:embed="rId81"/>
              </a:ext>
            </a:extLst>
          </a:blip>
          <a:stretch>
            <a:fillRect/>
          </a:stretch>
        </p:blipFill>
        <p:spPr>
          <a:xfrm>
            <a:off x="18436354" y="9319683"/>
            <a:ext cx="656247" cy="402167"/>
          </a:xfrm>
          <a:prstGeom prst="rect">
            <a:avLst/>
          </a:prstGeom>
        </p:spPr>
      </p:pic>
      <p:pic>
        <p:nvPicPr>
          <p:cNvPr id="79" name="Image 54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xmlns="" r:embed="rId83"/>
              </a:ext>
            </a:extLst>
          </a:blip>
          <a:stretch>
            <a:fillRect/>
          </a:stretch>
        </p:blipFill>
        <p:spPr>
          <a:xfrm>
            <a:off x="18521029" y="8839898"/>
            <a:ext cx="486902" cy="543289"/>
          </a:xfrm>
          <a:prstGeom prst="rect">
            <a:avLst/>
          </a:prstGeom>
        </p:spPr>
      </p:pic>
      <p:pic>
        <p:nvPicPr>
          <p:cNvPr id="80" name="Image 55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xmlns="" r:embed="rId85"/>
              </a:ext>
            </a:extLst>
          </a:blip>
          <a:stretch>
            <a:fillRect/>
          </a:stretch>
        </p:blipFill>
        <p:spPr>
          <a:xfrm>
            <a:off x="18521029" y="8360120"/>
            <a:ext cx="486902" cy="543289"/>
          </a:xfrm>
          <a:prstGeom prst="rect">
            <a:avLst/>
          </a:prstGeom>
        </p:spPr>
      </p:pic>
      <p:pic>
        <p:nvPicPr>
          <p:cNvPr id="81" name="Image 56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xmlns="" r:embed="rId87"/>
              </a:ext>
            </a:extLst>
          </a:blip>
          <a:stretch>
            <a:fillRect/>
          </a:stretch>
        </p:blipFill>
        <p:spPr>
          <a:xfrm>
            <a:off x="18097647" y="8219017"/>
            <a:ext cx="486896" cy="232833"/>
          </a:xfrm>
          <a:prstGeom prst="rect">
            <a:avLst/>
          </a:prstGeom>
        </p:spPr>
      </p:pic>
      <p:pic>
        <p:nvPicPr>
          <p:cNvPr id="82" name="Image 57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xmlns="" r:embed="rId89"/>
              </a:ext>
            </a:extLst>
          </a:blip>
          <a:stretch>
            <a:fillRect/>
          </a:stretch>
        </p:blipFill>
        <p:spPr>
          <a:xfrm>
            <a:off x="18944418" y="8219017"/>
            <a:ext cx="1164310" cy="232833"/>
          </a:xfrm>
          <a:prstGeom prst="rect">
            <a:avLst/>
          </a:prstGeom>
        </p:spPr>
      </p:pic>
      <p:pic>
        <p:nvPicPr>
          <p:cNvPr id="83" name="Image 58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xmlns="" r:embed="rId91"/>
              </a:ext>
            </a:extLst>
          </a:blip>
          <a:stretch>
            <a:fillRect/>
          </a:stretch>
        </p:blipFill>
        <p:spPr>
          <a:xfrm>
            <a:off x="18944412" y="7880341"/>
            <a:ext cx="1164329" cy="402184"/>
          </a:xfrm>
          <a:prstGeom prst="rect">
            <a:avLst/>
          </a:prstGeom>
        </p:spPr>
      </p:pic>
      <p:pic>
        <p:nvPicPr>
          <p:cNvPr id="84" name="Image 59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xmlns="" r:embed="rId93"/>
              </a:ext>
            </a:extLst>
          </a:blip>
          <a:stretch>
            <a:fillRect/>
          </a:stretch>
        </p:blipFill>
        <p:spPr>
          <a:xfrm>
            <a:off x="18097647" y="7880350"/>
            <a:ext cx="910278" cy="543281"/>
          </a:xfrm>
          <a:prstGeom prst="rect">
            <a:avLst/>
          </a:prstGeom>
        </p:spPr>
      </p:pic>
      <p:pic>
        <p:nvPicPr>
          <p:cNvPr id="85" name="Image 60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xmlns="" r:embed="rId95"/>
              </a:ext>
            </a:extLst>
          </a:blip>
          <a:stretch>
            <a:fillRect/>
          </a:stretch>
        </p:blipFill>
        <p:spPr>
          <a:xfrm>
            <a:off x="19621838" y="8388350"/>
            <a:ext cx="63508" cy="317500"/>
          </a:xfrm>
          <a:prstGeom prst="rect">
            <a:avLst/>
          </a:prstGeom>
        </p:spPr>
      </p:pic>
      <p:pic>
        <p:nvPicPr>
          <p:cNvPr id="86" name="Image 61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xmlns="" r:embed="rId97"/>
              </a:ext>
            </a:extLst>
          </a:blip>
          <a:stretch>
            <a:fillRect/>
          </a:stretch>
        </p:blipFill>
        <p:spPr>
          <a:xfrm>
            <a:off x="19791194" y="8388350"/>
            <a:ext cx="63508" cy="317500"/>
          </a:xfrm>
          <a:prstGeom prst="rect">
            <a:avLst/>
          </a:prstGeom>
        </p:spPr>
      </p:pic>
      <p:pic>
        <p:nvPicPr>
          <p:cNvPr id="87" name="Image 62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xmlns="" r:embed="rId99"/>
              </a:ext>
            </a:extLst>
          </a:blip>
          <a:stretch>
            <a:fillRect/>
          </a:stretch>
        </p:blipFill>
        <p:spPr>
          <a:xfrm>
            <a:off x="19579497" y="8642350"/>
            <a:ext cx="317540" cy="232833"/>
          </a:xfrm>
          <a:prstGeom prst="rect">
            <a:avLst/>
          </a:prstGeom>
        </p:spPr>
      </p:pic>
      <p:pic>
        <p:nvPicPr>
          <p:cNvPr id="88" name="Image 63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xmlns="" r:embed="rId101"/>
              </a:ext>
            </a:extLst>
          </a:blip>
          <a:stretch>
            <a:fillRect/>
          </a:stretch>
        </p:blipFill>
        <p:spPr>
          <a:xfrm>
            <a:off x="19621838" y="8836482"/>
            <a:ext cx="232865" cy="377368"/>
          </a:xfrm>
          <a:prstGeom prst="rect">
            <a:avLst/>
          </a:prstGeom>
        </p:spPr>
      </p:pic>
      <p:pic>
        <p:nvPicPr>
          <p:cNvPr id="89" name="Image 64" descr=" 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4794283" y="11950700"/>
            <a:ext cx="914514" cy="914400"/>
          </a:xfrm>
          <a:prstGeom prst="rect">
            <a:avLst/>
          </a:prstGeom>
        </p:spPr>
      </p:pic>
      <p:pic>
        <p:nvPicPr>
          <p:cNvPr id="90" name="Image 65" descr=" 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xmlns="" r:embed="rId104"/>
              </a:ext>
            </a:extLst>
          </a:blip>
          <a:stretch>
            <a:fillRect/>
          </a:stretch>
        </p:blipFill>
        <p:spPr>
          <a:xfrm>
            <a:off x="4794283" y="11950700"/>
            <a:ext cx="914514" cy="914400"/>
          </a:xfrm>
          <a:prstGeom prst="rect">
            <a:avLst/>
          </a:prstGeom>
        </p:spPr>
      </p:pic>
      <p:pic>
        <p:nvPicPr>
          <p:cNvPr id="91" name="Image 66" descr=" 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xmlns="" r:embed="rId106"/>
              </a:ext>
            </a:extLst>
          </a:blip>
          <a:stretch>
            <a:fillRect/>
          </a:stretch>
        </p:blipFill>
        <p:spPr>
          <a:xfrm>
            <a:off x="5054666" y="11950700"/>
            <a:ext cx="393749" cy="914400"/>
          </a:xfrm>
          <a:prstGeom prst="rect">
            <a:avLst/>
          </a:prstGeom>
        </p:spPr>
      </p:pic>
      <p:pic>
        <p:nvPicPr>
          <p:cNvPr id="92" name="Image 67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xmlns="" r:embed="rId108"/>
              </a:ext>
            </a:extLst>
          </a:blip>
          <a:stretch>
            <a:fillRect/>
          </a:stretch>
        </p:blipFill>
        <p:spPr>
          <a:xfrm>
            <a:off x="4822763" y="12211050"/>
            <a:ext cx="857562" cy="50800"/>
          </a:xfrm>
          <a:prstGeom prst="rect">
            <a:avLst/>
          </a:prstGeom>
        </p:spPr>
      </p:pic>
      <p:pic>
        <p:nvPicPr>
          <p:cNvPr id="93" name="Image 68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xmlns="" r:embed="rId108"/>
              </a:ext>
            </a:extLst>
          </a:blip>
          <a:stretch>
            <a:fillRect/>
          </a:stretch>
        </p:blipFill>
        <p:spPr>
          <a:xfrm>
            <a:off x="4822763" y="12553950"/>
            <a:ext cx="857562" cy="50800"/>
          </a:xfrm>
          <a:prstGeom prst="rect">
            <a:avLst/>
          </a:prstGeom>
        </p:spPr>
      </p:pic>
      <p:sp>
        <p:nvSpPr>
          <p:cNvPr id="94" name="pole tekstowe 93">
            <a:extLst>
              <a:ext uri="{FF2B5EF4-FFF2-40B4-BE49-F238E27FC236}">
                <a16:creationId xmlns:a16="http://schemas.microsoft.com/office/drawing/2014/main" xmlns="" id="{BA570505-1799-C0B5-5B9C-135485FF632D}"/>
              </a:ext>
            </a:extLst>
          </p:cNvPr>
          <p:cNvSpPr txBox="1"/>
          <p:nvPr/>
        </p:nvSpPr>
        <p:spPr>
          <a:xfrm>
            <a:off x="1007829" y="2438400"/>
            <a:ext cx="21363710" cy="821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Zgodnie z oczekiwaniami dostawcy zobowiązani są zapewnić, że posiadają wszystkie wymagane przepisami prawa pozwolenia, licencje, raporty z przeglądów i badań oraz tym samym, że działają zgodnie z obowiązującymi normami ustawowymi i międzynarodowymi dotyczącymi środowiska.</a:t>
            </a:r>
          </a:p>
          <a:p>
            <a:endParaRPr lang="pl-PL" sz="2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Efektywność energetyczna i emisje gazów cieplarnianych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Neutralność węglowa (dekarbonizacja)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Zrównoważone zarządzanie zasobami, redukcja odpadów oraz ponowne użycie i recykling</a:t>
            </a:r>
            <a:endParaRPr lang="pl-PL" sz="28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Jakość i zużycie wody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Jakość powietrza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Odpowiedzialne zarządzanie środkami chemicznymi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Dbanie o dobrostan zwierząt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Zachowanie różnorodności biologicznej, odpowiedzialne użytkowanie gruntów i minimalizowanie wylesiania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Monitorowanie jakości gleby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Monitorowanie emisji hałasu</a:t>
            </a:r>
          </a:p>
        </p:txBody>
      </p:sp>
    </p:spTree>
    <p:extLst>
      <p:ext uri="{BB962C8B-B14F-4D97-AF65-F5344CB8AC3E}">
        <p14:creationId xmlns:p14="http://schemas.microsoft.com/office/powerpoint/2010/main" val="70565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5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81005" y="355597"/>
            <a:ext cx="1778222" cy="127000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76745" y="440263"/>
            <a:ext cx="20404260" cy="1270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5320"/>
              </a:lnSpc>
              <a:buNone/>
            </a:pPr>
            <a:r>
              <a:rPr lang="pl-PL" sz="4000" dirty="0">
                <a:solidFill>
                  <a:srgbClr val="164283">
                    <a:alpha val="100000"/>
                  </a:srgbClr>
                </a:solidFill>
                <a:ea typeface="Roboto Bold" pitchFamily="34" charset="-122"/>
              </a:rPr>
              <a:t>ETYKA BIZNESOWA</a:t>
            </a:r>
            <a:endParaRPr lang="en-US" sz="4000" dirty="0"/>
          </a:p>
        </p:txBody>
      </p:sp>
      <p:pic>
        <p:nvPicPr>
          <p:cNvPr id="14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56645" y="4639733"/>
            <a:ext cx="499598" cy="330200"/>
          </a:xfrm>
          <a:prstGeom prst="rect">
            <a:avLst/>
          </a:prstGeom>
        </p:spPr>
      </p:pic>
      <p:pic>
        <p:nvPicPr>
          <p:cNvPr id="15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11485" y="4639733"/>
            <a:ext cx="499598" cy="330200"/>
          </a:xfrm>
          <a:prstGeom prst="rect">
            <a:avLst/>
          </a:prstGeom>
        </p:spPr>
      </p:pic>
      <p:pic>
        <p:nvPicPr>
          <p:cNvPr id="17" name="Image 7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11485" y="4131733"/>
            <a:ext cx="414916" cy="414867"/>
          </a:xfrm>
          <a:prstGeom prst="rect">
            <a:avLst/>
          </a:prstGeom>
        </p:spPr>
      </p:pic>
      <p:pic>
        <p:nvPicPr>
          <p:cNvPr id="18" name="Image 8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949389" y="4216400"/>
            <a:ext cx="668948" cy="76200"/>
          </a:xfrm>
          <a:prstGeom prst="rect">
            <a:avLst/>
          </a:prstGeom>
        </p:spPr>
      </p:pic>
      <p:pic>
        <p:nvPicPr>
          <p:cNvPr id="19" name="Image 9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949389" y="4385733"/>
            <a:ext cx="668948" cy="76200"/>
          </a:xfrm>
          <a:prstGeom prst="rect">
            <a:avLst/>
          </a:prstGeom>
        </p:spPr>
      </p:pic>
      <p:pic>
        <p:nvPicPr>
          <p:cNvPr id="20" name="Image 10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398973" y="3285067"/>
            <a:ext cx="1769775" cy="753544"/>
          </a:xfrm>
          <a:prstGeom prst="rect">
            <a:avLst/>
          </a:prstGeom>
        </p:spPr>
      </p:pic>
      <p:pic>
        <p:nvPicPr>
          <p:cNvPr id="24" name="Image 1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77397" y="3111500"/>
            <a:ext cx="2032254" cy="2032000"/>
          </a:xfrm>
          <a:prstGeom prst="rect">
            <a:avLst/>
          </a:prstGeom>
        </p:spPr>
      </p:pic>
      <p:pic>
        <p:nvPicPr>
          <p:cNvPr id="25" name="Image 12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689684" y="4809056"/>
            <a:ext cx="160910" cy="330221"/>
          </a:xfrm>
          <a:prstGeom prst="rect">
            <a:avLst/>
          </a:prstGeom>
        </p:spPr>
      </p:pic>
      <p:pic>
        <p:nvPicPr>
          <p:cNvPr id="26" name="Image 13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2536454" y="4809056"/>
            <a:ext cx="160910" cy="330221"/>
          </a:xfrm>
          <a:prstGeom prst="rect">
            <a:avLst/>
          </a:prstGeom>
        </p:spPr>
      </p:pic>
      <p:pic>
        <p:nvPicPr>
          <p:cNvPr id="27" name="Image 14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1435665" y="3115733"/>
            <a:ext cx="1515725" cy="1600200"/>
          </a:xfrm>
          <a:prstGeom prst="rect">
            <a:avLst/>
          </a:prstGeom>
        </p:spPr>
      </p:pic>
      <p:pic>
        <p:nvPicPr>
          <p:cNvPr id="28" name="Image 15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986069" y="3242733"/>
            <a:ext cx="160885" cy="160867"/>
          </a:xfrm>
          <a:prstGeom prst="rect">
            <a:avLst/>
          </a:prstGeom>
        </p:spPr>
      </p:pic>
      <p:pic>
        <p:nvPicPr>
          <p:cNvPr id="29" name="Image 16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2240101" y="3242733"/>
            <a:ext cx="160885" cy="160867"/>
          </a:xfrm>
          <a:prstGeom prst="rect">
            <a:avLst/>
          </a:prstGeom>
        </p:spPr>
      </p:pic>
      <p:pic>
        <p:nvPicPr>
          <p:cNvPr id="30" name="Image 17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1689696" y="4216400"/>
            <a:ext cx="245566" cy="245533"/>
          </a:xfrm>
          <a:prstGeom prst="rect">
            <a:avLst/>
          </a:prstGeom>
        </p:spPr>
      </p:pic>
      <p:pic>
        <p:nvPicPr>
          <p:cNvPr id="31" name="Image 18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2451792" y="4216400"/>
            <a:ext cx="245566" cy="245533"/>
          </a:xfrm>
          <a:prstGeom prst="rect">
            <a:avLst/>
          </a:prstGeom>
        </p:spPr>
      </p:pic>
      <p:pic>
        <p:nvPicPr>
          <p:cNvPr id="32" name="Image 19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1435665" y="4525068"/>
            <a:ext cx="1515725" cy="444866"/>
          </a:xfrm>
          <a:prstGeom prst="rect">
            <a:avLst/>
          </a:prstGeom>
        </p:spPr>
      </p:pic>
      <p:pic>
        <p:nvPicPr>
          <p:cNvPr id="33" name="Image 20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1605021" y="3454400"/>
            <a:ext cx="541932" cy="584200"/>
          </a:xfrm>
          <a:prstGeom prst="rect">
            <a:avLst/>
          </a:prstGeom>
        </p:spPr>
      </p:pic>
      <p:pic>
        <p:nvPicPr>
          <p:cNvPr id="34" name="Image 21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2240101" y="3454400"/>
            <a:ext cx="541932" cy="584200"/>
          </a:xfrm>
          <a:prstGeom prst="rect">
            <a:avLst/>
          </a:prstGeom>
        </p:spPr>
      </p:pic>
      <p:sp>
        <p:nvSpPr>
          <p:cNvPr id="35" name="Shape 11"/>
          <p:cNvSpPr/>
          <p:nvPr/>
        </p:nvSpPr>
        <p:spPr>
          <a:xfrm>
            <a:off x="16054807" y="2438400"/>
            <a:ext cx="6096762" cy="4064000"/>
          </a:xfrm>
          <a:prstGeom prst="rect">
            <a:avLst/>
          </a:prstGeom>
          <a:noFill/>
          <a:ln/>
          <a:effectLst>
            <a:outerShdw blurRad="508000" dist="101600" dir="5400000" algn="bl" rotWithShape="0">
              <a:srgbClr val="000000">
                <a:alpha val="15000"/>
              </a:srgbClr>
            </a:outerShdw>
          </a:effectLst>
        </p:spPr>
      </p:sp>
      <p:pic>
        <p:nvPicPr>
          <p:cNvPr id="39" name="Image 23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8312303" y="4487333"/>
            <a:ext cx="169357" cy="169333"/>
          </a:xfrm>
          <a:prstGeom prst="rect">
            <a:avLst/>
          </a:prstGeom>
        </p:spPr>
      </p:pic>
      <p:pic>
        <p:nvPicPr>
          <p:cNvPr id="40" name="Image 24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8581573" y="4487333"/>
            <a:ext cx="169357" cy="169333"/>
          </a:xfrm>
          <a:prstGeom prst="rect">
            <a:avLst/>
          </a:prstGeom>
        </p:spPr>
      </p:pic>
      <p:pic>
        <p:nvPicPr>
          <p:cNvPr id="41" name="Image 25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8849156" y="4487333"/>
            <a:ext cx="169357" cy="169333"/>
          </a:xfrm>
          <a:prstGeom prst="rect">
            <a:avLst/>
          </a:prstGeom>
        </p:spPr>
      </p:pic>
      <p:pic>
        <p:nvPicPr>
          <p:cNvPr id="42" name="Image 26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19117582" y="4487333"/>
            <a:ext cx="169357" cy="169333"/>
          </a:xfrm>
          <a:prstGeom prst="rect">
            <a:avLst/>
          </a:prstGeom>
        </p:spPr>
      </p:pic>
      <p:pic>
        <p:nvPicPr>
          <p:cNvPr id="43" name="Image 27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19386009" y="4487333"/>
            <a:ext cx="169357" cy="169333"/>
          </a:xfrm>
          <a:prstGeom prst="rect">
            <a:avLst/>
          </a:prstGeom>
        </p:spPr>
      </p:pic>
      <p:pic>
        <p:nvPicPr>
          <p:cNvPr id="47" name="Image 28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733" y="7785100"/>
            <a:ext cx="2032254" cy="2032000"/>
          </a:xfrm>
          <a:prstGeom prst="rect">
            <a:avLst/>
          </a:prstGeom>
        </p:spPr>
      </p:pic>
      <p:pic>
        <p:nvPicPr>
          <p:cNvPr id="48" name="Image 29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4356645" y="7958667"/>
            <a:ext cx="1854432" cy="1515533"/>
          </a:xfrm>
          <a:prstGeom prst="rect">
            <a:avLst/>
          </a:prstGeom>
        </p:spPr>
      </p:pic>
      <p:pic>
        <p:nvPicPr>
          <p:cNvPr id="49" name="Image 30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4526001" y="8128000"/>
            <a:ext cx="1515725" cy="330200"/>
          </a:xfrm>
          <a:prstGeom prst="rect">
            <a:avLst/>
          </a:prstGeom>
        </p:spPr>
      </p:pic>
      <p:pic>
        <p:nvPicPr>
          <p:cNvPr id="50" name="Image 31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4526001" y="8551334"/>
            <a:ext cx="1515725" cy="330200"/>
          </a:xfrm>
          <a:prstGeom prst="rect">
            <a:avLst/>
          </a:prstGeom>
        </p:spPr>
      </p:pic>
      <p:pic>
        <p:nvPicPr>
          <p:cNvPr id="51" name="Image 32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4526001" y="8974667"/>
            <a:ext cx="1515725" cy="330200"/>
          </a:xfrm>
          <a:prstGeom prst="rect">
            <a:avLst/>
          </a:prstGeom>
        </p:spPr>
      </p:pic>
      <p:pic>
        <p:nvPicPr>
          <p:cNvPr id="52" name="Image 33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4610676" y="9397991"/>
            <a:ext cx="330247" cy="245542"/>
          </a:xfrm>
          <a:prstGeom prst="rect">
            <a:avLst/>
          </a:prstGeom>
        </p:spPr>
      </p:pic>
      <p:pic>
        <p:nvPicPr>
          <p:cNvPr id="53" name="Image 34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5626797" y="9397991"/>
            <a:ext cx="330247" cy="245542"/>
          </a:xfrm>
          <a:prstGeom prst="rect">
            <a:avLst/>
          </a:prstGeom>
        </p:spPr>
      </p:pic>
      <p:pic>
        <p:nvPicPr>
          <p:cNvPr id="54" name="Image 35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4695351" y="8255000"/>
            <a:ext cx="160885" cy="76200"/>
          </a:xfrm>
          <a:prstGeom prst="rect">
            <a:avLst/>
          </a:prstGeom>
        </p:spPr>
      </p:pic>
      <p:pic>
        <p:nvPicPr>
          <p:cNvPr id="55" name="Image 36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4695351" y="8678334"/>
            <a:ext cx="160885" cy="76200"/>
          </a:xfrm>
          <a:prstGeom prst="rect">
            <a:avLst/>
          </a:prstGeom>
        </p:spPr>
      </p:pic>
      <p:pic>
        <p:nvPicPr>
          <p:cNvPr id="56" name="Image 37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4695351" y="9101667"/>
            <a:ext cx="160885" cy="76200"/>
          </a:xfrm>
          <a:prstGeom prst="rect">
            <a:avLst/>
          </a:prstGeom>
        </p:spPr>
      </p:pic>
      <p:pic>
        <p:nvPicPr>
          <p:cNvPr id="57" name="Image 38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5711478" y="8255000"/>
            <a:ext cx="160885" cy="76200"/>
          </a:xfrm>
          <a:prstGeom prst="rect">
            <a:avLst/>
          </a:prstGeom>
        </p:spPr>
      </p:pic>
      <p:pic>
        <p:nvPicPr>
          <p:cNvPr id="58" name="Image 39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5711478" y="8678334"/>
            <a:ext cx="160885" cy="76200"/>
          </a:xfrm>
          <a:prstGeom prst="rect">
            <a:avLst/>
          </a:prstGeom>
        </p:spPr>
      </p:pic>
      <p:pic>
        <p:nvPicPr>
          <p:cNvPr id="59" name="Image 40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5711478" y="9101667"/>
            <a:ext cx="160885" cy="76200"/>
          </a:xfrm>
          <a:prstGeom prst="rect">
            <a:avLst/>
          </a:prstGeom>
        </p:spPr>
      </p:pic>
      <p:pic>
        <p:nvPicPr>
          <p:cNvPr id="63" name="Image 4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77397" y="7785100"/>
            <a:ext cx="2032254" cy="2032000"/>
          </a:xfrm>
          <a:prstGeom prst="rect">
            <a:avLst/>
          </a:prstGeom>
        </p:spPr>
      </p:pic>
      <p:pic>
        <p:nvPicPr>
          <p:cNvPr id="64" name="Image 42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12705823" y="8043334"/>
            <a:ext cx="160885" cy="584200"/>
          </a:xfrm>
          <a:prstGeom prst="rect">
            <a:avLst/>
          </a:prstGeom>
        </p:spPr>
      </p:pic>
      <p:pic>
        <p:nvPicPr>
          <p:cNvPr id="65" name="Image 43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11223974" y="8551334"/>
            <a:ext cx="1049996" cy="76200"/>
          </a:xfrm>
          <a:prstGeom prst="rect">
            <a:avLst/>
          </a:prstGeom>
        </p:spPr>
      </p:pic>
      <p:pic>
        <p:nvPicPr>
          <p:cNvPr id="66" name="Image 44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xmlns="" r:embed="rId65"/>
              </a:ext>
            </a:extLst>
          </a:blip>
          <a:stretch>
            <a:fillRect/>
          </a:stretch>
        </p:blipFill>
        <p:spPr>
          <a:xfrm>
            <a:off x="11181633" y="7958667"/>
            <a:ext cx="2023788" cy="1430867"/>
          </a:xfrm>
          <a:prstGeom prst="rect">
            <a:avLst/>
          </a:prstGeom>
        </p:spPr>
      </p:pic>
      <p:pic>
        <p:nvPicPr>
          <p:cNvPr id="67" name="Image 45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xmlns="" r:embed="rId67"/>
              </a:ext>
            </a:extLst>
          </a:blip>
          <a:stretch>
            <a:fillRect/>
          </a:stretch>
        </p:blipFill>
        <p:spPr>
          <a:xfrm>
            <a:off x="11992662" y="9313334"/>
            <a:ext cx="539607" cy="76200"/>
          </a:xfrm>
          <a:prstGeom prst="rect">
            <a:avLst/>
          </a:prstGeom>
        </p:spPr>
      </p:pic>
      <p:pic>
        <p:nvPicPr>
          <p:cNvPr id="68" name="Image 46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xmlns="" r:embed="rId69"/>
              </a:ext>
            </a:extLst>
          </a:blip>
          <a:stretch>
            <a:fillRect/>
          </a:stretch>
        </p:blipFill>
        <p:spPr>
          <a:xfrm>
            <a:off x="11181633" y="9144000"/>
            <a:ext cx="80545" cy="119216"/>
          </a:xfrm>
          <a:prstGeom prst="rect">
            <a:avLst/>
          </a:prstGeom>
        </p:spPr>
      </p:pic>
      <p:pic>
        <p:nvPicPr>
          <p:cNvPr id="69" name="Image 47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xmlns="" r:embed="rId71"/>
              </a:ext>
            </a:extLst>
          </a:blip>
          <a:stretch>
            <a:fillRect/>
          </a:stretch>
        </p:blipFill>
        <p:spPr>
          <a:xfrm>
            <a:off x="11435665" y="8974667"/>
            <a:ext cx="414916" cy="414867"/>
          </a:xfrm>
          <a:prstGeom prst="rect">
            <a:avLst/>
          </a:prstGeom>
        </p:spPr>
      </p:pic>
      <p:pic>
        <p:nvPicPr>
          <p:cNvPr id="70" name="Image 48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xmlns="" r:embed="rId73"/>
              </a:ext>
            </a:extLst>
          </a:blip>
          <a:stretch>
            <a:fillRect/>
          </a:stretch>
        </p:blipFill>
        <p:spPr>
          <a:xfrm>
            <a:off x="12705823" y="9228667"/>
            <a:ext cx="160885" cy="160867"/>
          </a:xfrm>
          <a:prstGeom prst="rect">
            <a:avLst/>
          </a:prstGeom>
        </p:spPr>
      </p:pic>
      <p:pic>
        <p:nvPicPr>
          <p:cNvPr id="71" name="Image 49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11181633" y="8720667"/>
            <a:ext cx="922980" cy="922867"/>
          </a:xfrm>
          <a:prstGeom prst="rect">
            <a:avLst/>
          </a:prstGeom>
        </p:spPr>
      </p:pic>
      <p:pic>
        <p:nvPicPr>
          <p:cNvPr id="72" name="Image 50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2451792" y="8974667"/>
            <a:ext cx="668948" cy="668867"/>
          </a:xfrm>
          <a:prstGeom prst="rect">
            <a:avLst/>
          </a:prstGeom>
        </p:spPr>
      </p:pic>
      <p:sp>
        <p:nvSpPr>
          <p:cNvPr id="75" name="Text 22"/>
          <p:cNvSpPr/>
          <p:nvPr/>
        </p:nvSpPr>
        <p:spPr>
          <a:xfrm>
            <a:off x="17731416" y="10121900"/>
            <a:ext cx="2756244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4788"/>
              </a:lnSpc>
              <a:buNone/>
            </a:pPr>
            <a:r>
              <a:rPr lang="pl-PL" sz="3600" dirty="0">
                <a:solidFill>
                  <a:srgbClr val="FFFFFF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budownictwo</a:t>
            </a:r>
            <a:endParaRPr lang="en-US" sz="3600" dirty="0"/>
          </a:p>
        </p:txBody>
      </p:sp>
      <p:pic>
        <p:nvPicPr>
          <p:cNvPr id="76" name="Image 5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087061" y="7785100"/>
            <a:ext cx="2032254" cy="2032000"/>
          </a:xfrm>
          <a:prstGeom prst="rect">
            <a:avLst/>
          </a:prstGeom>
        </p:spPr>
      </p:pic>
      <p:pic>
        <p:nvPicPr>
          <p:cNvPr id="77" name="Image 52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xmlns="" r:embed="rId79"/>
              </a:ext>
            </a:extLst>
          </a:blip>
          <a:stretch>
            <a:fillRect/>
          </a:stretch>
        </p:blipFill>
        <p:spPr>
          <a:xfrm>
            <a:off x="18521036" y="7880350"/>
            <a:ext cx="486896" cy="1502833"/>
          </a:xfrm>
          <a:prstGeom prst="rect">
            <a:avLst/>
          </a:prstGeom>
        </p:spPr>
      </p:pic>
      <p:pic>
        <p:nvPicPr>
          <p:cNvPr id="78" name="Image 53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xmlns="" r:embed="rId81"/>
              </a:ext>
            </a:extLst>
          </a:blip>
          <a:stretch>
            <a:fillRect/>
          </a:stretch>
        </p:blipFill>
        <p:spPr>
          <a:xfrm>
            <a:off x="18436354" y="9319683"/>
            <a:ext cx="656247" cy="402167"/>
          </a:xfrm>
          <a:prstGeom prst="rect">
            <a:avLst/>
          </a:prstGeom>
        </p:spPr>
      </p:pic>
      <p:pic>
        <p:nvPicPr>
          <p:cNvPr id="79" name="Image 54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xmlns="" r:embed="rId83"/>
              </a:ext>
            </a:extLst>
          </a:blip>
          <a:stretch>
            <a:fillRect/>
          </a:stretch>
        </p:blipFill>
        <p:spPr>
          <a:xfrm>
            <a:off x="18521029" y="8839898"/>
            <a:ext cx="486902" cy="543289"/>
          </a:xfrm>
          <a:prstGeom prst="rect">
            <a:avLst/>
          </a:prstGeom>
        </p:spPr>
      </p:pic>
      <p:pic>
        <p:nvPicPr>
          <p:cNvPr id="80" name="Image 55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xmlns="" r:embed="rId85"/>
              </a:ext>
            </a:extLst>
          </a:blip>
          <a:stretch>
            <a:fillRect/>
          </a:stretch>
        </p:blipFill>
        <p:spPr>
          <a:xfrm>
            <a:off x="18521029" y="8360120"/>
            <a:ext cx="486902" cy="543289"/>
          </a:xfrm>
          <a:prstGeom prst="rect">
            <a:avLst/>
          </a:prstGeom>
        </p:spPr>
      </p:pic>
      <p:pic>
        <p:nvPicPr>
          <p:cNvPr id="81" name="Image 56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xmlns="" r:embed="rId87"/>
              </a:ext>
            </a:extLst>
          </a:blip>
          <a:stretch>
            <a:fillRect/>
          </a:stretch>
        </p:blipFill>
        <p:spPr>
          <a:xfrm>
            <a:off x="18097647" y="8219017"/>
            <a:ext cx="486896" cy="232833"/>
          </a:xfrm>
          <a:prstGeom prst="rect">
            <a:avLst/>
          </a:prstGeom>
        </p:spPr>
      </p:pic>
      <p:pic>
        <p:nvPicPr>
          <p:cNvPr id="82" name="Image 57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xmlns="" r:embed="rId89"/>
              </a:ext>
            </a:extLst>
          </a:blip>
          <a:stretch>
            <a:fillRect/>
          </a:stretch>
        </p:blipFill>
        <p:spPr>
          <a:xfrm>
            <a:off x="18944418" y="8219017"/>
            <a:ext cx="1164310" cy="232833"/>
          </a:xfrm>
          <a:prstGeom prst="rect">
            <a:avLst/>
          </a:prstGeom>
        </p:spPr>
      </p:pic>
      <p:pic>
        <p:nvPicPr>
          <p:cNvPr id="83" name="Image 58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xmlns="" r:embed="rId91"/>
              </a:ext>
            </a:extLst>
          </a:blip>
          <a:stretch>
            <a:fillRect/>
          </a:stretch>
        </p:blipFill>
        <p:spPr>
          <a:xfrm>
            <a:off x="18944412" y="7880341"/>
            <a:ext cx="1164329" cy="402184"/>
          </a:xfrm>
          <a:prstGeom prst="rect">
            <a:avLst/>
          </a:prstGeom>
        </p:spPr>
      </p:pic>
      <p:pic>
        <p:nvPicPr>
          <p:cNvPr id="84" name="Image 59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xmlns="" r:embed="rId93"/>
              </a:ext>
            </a:extLst>
          </a:blip>
          <a:stretch>
            <a:fillRect/>
          </a:stretch>
        </p:blipFill>
        <p:spPr>
          <a:xfrm>
            <a:off x="18097647" y="7880350"/>
            <a:ext cx="910278" cy="543281"/>
          </a:xfrm>
          <a:prstGeom prst="rect">
            <a:avLst/>
          </a:prstGeom>
        </p:spPr>
      </p:pic>
      <p:pic>
        <p:nvPicPr>
          <p:cNvPr id="85" name="Image 60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xmlns="" r:embed="rId95"/>
              </a:ext>
            </a:extLst>
          </a:blip>
          <a:stretch>
            <a:fillRect/>
          </a:stretch>
        </p:blipFill>
        <p:spPr>
          <a:xfrm>
            <a:off x="19621838" y="8388350"/>
            <a:ext cx="63508" cy="317500"/>
          </a:xfrm>
          <a:prstGeom prst="rect">
            <a:avLst/>
          </a:prstGeom>
        </p:spPr>
      </p:pic>
      <p:pic>
        <p:nvPicPr>
          <p:cNvPr id="86" name="Image 61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xmlns="" r:embed="rId97"/>
              </a:ext>
            </a:extLst>
          </a:blip>
          <a:stretch>
            <a:fillRect/>
          </a:stretch>
        </p:blipFill>
        <p:spPr>
          <a:xfrm>
            <a:off x="19791194" y="8388350"/>
            <a:ext cx="63508" cy="317500"/>
          </a:xfrm>
          <a:prstGeom prst="rect">
            <a:avLst/>
          </a:prstGeom>
        </p:spPr>
      </p:pic>
      <p:pic>
        <p:nvPicPr>
          <p:cNvPr id="87" name="Image 62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xmlns="" r:embed="rId99"/>
              </a:ext>
            </a:extLst>
          </a:blip>
          <a:stretch>
            <a:fillRect/>
          </a:stretch>
        </p:blipFill>
        <p:spPr>
          <a:xfrm>
            <a:off x="19579497" y="8642350"/>
            <a:ext cx="317540" cy="232833"/>
          </a:xfrm>
          <a:prstGeom prst="rect">
            <a:avLst/>
          </a:prstGeom>
        </p:spPr>
      </p:pic>
      <p:pic>
        <p:nvPicPr>
          <p:cNvPr id="88" name="Image 63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xmlns="" r:embed="rId101"/>
              </a:ext>
            </a:extLst>
          </a:blip>
          <a:stretch>
            <a:fillRect/>
          </a:stretch>
        </p:blipFill>
        <p:spPr>
          <a:xfrm>
            <a:off x="19621838" y="8836482"/>
            <a:ext cx="232865" cy="377368"/>
          </a:xfrm>
          <a:prstGeom prst="rect">
            <a:avLst/>
          </a:prstGeom>
        </p:spPr>
      </p:pic>
      <p:pic>
        <p:nvPicPr>
          <p:cNvPr id="89" name="Image 64" descr=" 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4794283" y="11950700"/>
            <a:ext cx="914514" cy="914400"/>
          </a:xfrm>
          <a:prstGeom prst="rect">
            <a:avLst/>
          </a:prstGeom>
        </p:spPr>
      </p:pic>
      <p:pic>
        <p:nvPicPr>
          <p:cNvPr id="90" name="Image 65" descr=" 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xmlns="" r:embed="rId104"/>
              </a:ext>
            </a:extLst>
          </a:blip>
          <a:stretch>
            <a:fillRect/>
          </a:stretch>
        </p:blipFill>
        <p:spPr>
          <a:xfrm>
            <a:off x="4794283" y="11950700"/>
            <a:ext cx="914514" cy="914400"/>
          </a:xfrm>
          <a:prstGeom prst="rect">
            <a:avLst/>
          </a:prstGeom>
        </p:spPr>
      </p:pic>
      <p:pic>
        <p:nvPicPr>
          <p:cNvPr id="91" name="Image 66" descr=" 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xmlns="" r:embed="rId106"/>
              </a:ext>
            </a:extLst>
          </a:blip>
          <a:stretch>
            <a:fillRect/>
          </a:stretch>
        </p:blipFill>
        <p:spPr>
          <a:xfrm>
            <a:off x="5054666" y="11950700"/>
            <a:ext cx="393749" cy="914400"/>
          </a:xfrm>
          <a:prstGeom prst="rect">
            <a:avLst/>
          </a:prstGeom>
        </p:spPr>
      </p:pic>
      <p:pic>
        <p:nvPicPr>
          <p:cNvPr id="92" name="Image 67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xmlns="" r:embed="rId108"/>
              </a:ext>
            </a:extLst>
          </a:blip>
          <a:stretch>
            <a:fillRect/>
          </a:stretch>
        </p:blipFill>
        <p:spPr>
          <a:xfrm>
            <a:off x="4822763" y="12211050"/>
            <a:ext cx="857562" cy="50800"/>
          </a:xfrm>
          <a:prstGeom prst="rect">
            <a:avLst/>
          </a:prstGeom>
        </p:spPr>
      </p:pic>
      <p:pic>
        <p:nvPicPr>
          <p:cNvPr id="93" name="Image 68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xmlns="" r:embed="rId108"/>
              </a:ext>
            </a:extLst>
          </a:blip>
          <a:stretch>
            <a:fillRect/>
          </a:stretch>
        </p:blipFill>
        <p:spPr>
          <a:xfrm>
            <a:off x="4822763" y="12553950"/>
            <a:ext cx="857562" cy="50800"/>
          </a:xfrm>
          <a:prstGeom prst="rect">
            <a:avLst/>
          </a:prstGeom>
        </p:spPr>
      </p:pic>
      <p:sp>
        <p:nvSpPr>
          <p:cNvPr id="94" name="pole tekstowe 93">
            <a:extLst>
              <a:ext uri="{FF2B5EF4-FFF2-40B4-BE49-F238E27FC236}">
                <a16:creationId xmlns:a16="http://schemas.microsoft.com/office/drawing/2014/main" xmlns="" id="{BA570505-1799-C0B5-5B9C-135485FF632D}"/>
              </a:ext>
            </a:extLst>
          </p:cNvPr>
          <p:cNvSpPr txBox="1"/>
          <p:nvPr/>
        </p:nvSpPr>
        <p:spPr>
          <a:xfrm>
            <a:off x="1007829" y="2438400"/>
            <a:ext cx="21363710" cy="950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Zgodnie z oczekiwaniami dostawcy zobowiązani są stosować najwyższe standardy uczciwości oraz działać w sposób uczciwy i rzetelny w całym łańcuchu dostaw zgodnie z przepisami lokalnymi.</a:t>
            </a:r>
          </a:p>
          <a:p>
            <a:endParaRPr lang="pl-PL" sz="2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Odpowiedzialne pozyskiwanie surowców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Przeciwdziałanie korupcji i praniu pieniędzy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Ochrona danych i bezpieczeństwo danych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Odpowiedzialność finansowa / dokładne rejestry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Ujawnianie informacji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Uczciwa konkurencja/ działania antymonopolowe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Konflikty interesów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Części podrobione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Własność intelektualna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Kontrola eksportu i sankcje gospodarcze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Zgłaszanie nieprawidłowości i zakaz działań odwetowych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800" dirty="0">
                <a:solidFill>
                  <a:srgbClr val="17365D"/>
                </a:solidFill>
                <a:ea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Wdrożenie podobnych standardów dla poddostawców w całym łańcuchu dostaw</a:t>
            </a:r>
          </a:p>
        </p:txBody>
      </p:sp>
    </p:spTree>
    <p:extLst>
      <p:ext uri="{BB962C8B-B14F-4D97-AF65-F5344CB8AC3E}">
        <p14:creationId xmlns:p14="http://schemas.microsoft.com/office/powerpoint/2010/main" val="413315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24387048" cy="1625600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5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482428" y="440263"/>
            <a:ext cx="1778222" cy="127000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76745" y="440263"/>
            <a:ext cx="20404260" cy="1270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5320"/>
              </a:lnSpc>
              <a:buNone/>
            </a:pPr>
            <a:r>
              <a:rPr lang="pl-PL" sz="4000" dirty="0">
                <a:solidFill>
                  <a:srgbClr val="164283">
                    <a:alpha val="100000"/>
                  </a:srgbClr>
                </a:solidFill>
                <a:ea typeface="Roboto Bold" pitchFamily="34" charset="-122"/>
              </a:rPr>
              <a:t>PODSUMOWANIE</a:t>
            </a:r>
            <a:endParaRPr lang="en-US" sz="4000" dirty="0"/>
          </a:p>
        </p:txBody>
      </p:sp>
      <p:pic>
        <p:nvPicPr>
          <p:cNvPr id="14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56645" y="4639733"/>
            <a:ext cx="499598" cy="330200"/>
          </a:xfrm>
          <a:prstGeom prst="rect">
            <a:avLst/>
          </a:prstGeom>
        </p:spPr>
      </p:pic>
      <p:pic>
        <p:nvPicPr>
          <p:cNvPr id="15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11485" y="4639733"/>
            <a:ext cx="499598" cy="330200"/>
          </a:xfrm>
          <a:prstGeom prst="rect">
            <a:avLst/>
          </a:prstGeom>
        </p:spPr>
      </p:pic>
      <p:pic>
        <p:nvPicPr>
          <p:cNvPr id="17" name="Image 7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11485" y="4131733"/>
            <a:ext cx="414916" cy="414867"/>
          </a:xfrm>
          <a:prstGeom prst="rect">
            <a:avLst/>
          </a:prstGeom>
        </p:spPr>
      </p:pic>
      <p:pic>
        <p:nvPicPr>
          <p:cNvPr id="18" name="Image 8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949389" y="4216400"/>
            <a:ext cx="668948" cy="76200"/>
          </a:xfrm>
          <a:prstGeom prst="rect">
            <a:avLst/>
          </a:prstGeom>
        </p:spPr>
      </p:pic>
      <p:pic>
        <p:nvPicPr>
          <p:cNvPr id="19" name="Image 9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949389" y="4385733"/>
            <a:ext cx="668948" cy="76200"/>
          </a:xfrm>
          <a:prstGeom prst="rect">
            <a:avLst/>
          </a:prstGeom>
        </p:spPr>
      </p:pic>
      <p:pic>
        <p:nvPicPr>
          <p:cNvPr id="20" name="Image 10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398973" y="3285067"/>
            <a:ext cx="1769775" cy="753544"/>
          </a:xfrm>
          <a:prstGeom prst="rect">
            <a:avLst/>
          </a:prstGeom>
        </p:spPr>
      </p:pic>
      <p:pic>
        <p:nvPicPr>
          <p:cNvPr id="24" name="Image 1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77397" y="3111500"/>
            <a:ext cx="2032254" cy="2032000"/>
          </a:xfrm>
          <a:prstGeom prst="rect">
            <a:avLst/>
          </a:prstGeom>
        </p:spPr>
      </p:pic>
      <p:pic>
        <p:nvPicPr>
          <p:cNvPr id="25" name="Image 12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689684" y="4809056"/>
            <a:ext cx="160910" cy="330221"/>
          </a:xfrm>
          <a:prstGeom prst="rect">
            <a:avLst/>
          </a:prstGeom>
        </p:spPr>
      </p:pic>
      <p:pic>
        <p:nvPicPr>
          <p:cNvPr id="26" name="Image 13" descr=" 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2536454" y="4809056"/>
            <a:ext cx="160910" cy="330221"/>
          </a:xfrm>
          <a:prstGeom prst="rect">
            <a:avLst/>
          </a:prstGeom>
        </p:spPr>
      </p:pic>
      <p:pic>
        <p:nvPicPr>
          <p:cNvPr id="27" name="Image 14" descr=" 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1435665" y="3115733"/>
            <a:ext cx="1515725" cy="1600200"/>
          </a:xfrm>
          <a:prstGeom prst="rect">
            <a:avLst/>
          </a:prstGeom>
        </p:spPr>
      </p:pic>
      <p:pic>
        <p:nvPicPr>
          <p:cNvPr id="28" name="Image 15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986069" y="3242733"/>
            <a:ext cx="160885" cy="160867"/>
          </a:xfrm>
          <a:prstGeom prst="rect">
            <a:avLst/>
          </a:prstGeom>
        </p:spPr>
      </p:pic>
      <p:pic>
        <p:nvPicPr>
          <p:cNvPr id="29" name="Image 16" descr=" 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2240101" y="3242733"/>
            <a:ext cx="160885" cy="160867"/>
          </a:xfrm>
          <a:prstGeom prst="rect">
            <a:avLst/>
          </a:prstGeom>
        </p:spPr>
      </p:pic>
      <p:pic>
        <p:nvPicPr>
          <p:cNvPr id="30" name="Image 17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1689696" y="4216400"/>
            <a:ext cx="245566" cy="245533"/>
          </a:xfrm>
          <a:prstGeom prst="rect">
            <a:avLst/>
          </a:prstGeom>
        </p:spPr>
      </p:pic>
      <p:pic>
        <p:nvPicPr>
          <p:cNvPr id="31" name="Image 18" descr=" 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2451792" y="4216400"/>
            <a:ext cx="245566" cy="245533"/>
          </a:xfrm>
          <a:prstGeom prst="rect">
            <a:avLst/>
          </a:prstGeom>
        </p:spPr>
      </p:pic>
      <p:pic>
        <p:nvPicPr>
          <p:cNvPr id="32" name="Image 19" descr=" 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1435665" y="4525068"/>
            <a:ext cx="1515725" cy="444866"/>
          </a:xfrm>
          <a:prstGeom prst="rect">
            <a:avLst/>
          </a:prstGeom>
        </p:spPr>
      </p:pic>
      <p:pic>
        <p:nvPicPr>
          <p:cNvPr id="33" name="Image 20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1605021" y="3454400"/>
            <a:ext cx="541932" cy="584200"/>
          </a:xfrm>
          <a:prstGeom prst="rect">
            <a:avLst/>
          </a:prstGeom>
        </p:spPr>
      </p:pic>
      <p:pic>
        <p:nvPicPr>
          <p:cNvPr id="34" name="Image 21" descr=" 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2240101" y="3454400"/>
            <a:ext cx="541932" cy="584200"/>
          </a:xfrm>
          <a:prstGeom prst="rect">
            <a:avLst/>
          </a:prstGeom>
        </p:spPr>
      </p:pic>
      <p:sp>
        <p:nvSpPr>
          <p:cNvPr id="35" name="Shape 11"/>
          <p:cNvSpPr/>
          <p:nvPr/>
        </p:nvSpPr>
        <p:spPr>
          <a:xfrm>
            <a:off x="16054807" y="2438400"/>
            <a:ext cx="6096762" cy="4064000"/>
          </a:xfrm>
          <a:prstGeom prst="rect">
            <a:avLst/>
          </a:prstGeom>
          <a:noFill/>
          <a:ln/>
          <a:effectLst>
            <a:outerShdw blurRad="508000" dist="101600" dir="5400000" algn="bl" rotWithShape="0">
              <a:srgbClr val="000000">
                <a:alpha val="15000"/>
              </a:srgbClr>
            </a:outerShdw>
          </a:effectLst>
        </p:spPr>
      </p:sp>
      <p:pic>
        <p:nvPicPr>
          <p:cNvPr id="39" name="Image 23" descr=" 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18312303" y="4487333"/>
            <a:ext cx="169357" cy="169333"/>
          </a:xfrm>
          <a:prstGeom prst="rect">
            <a:avLst/>
          </a:prstGeom>
        </p:spPr>
      </p:pic>
      <p:pic>
        <p:nvPicPr>
          <p:cNvPr id="40" name="Image 24" descr=" 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8581573" y="4487333"/>
            <a:ext cx="169357" cy="169333"/>
          </a:xfrm>
          <a:prstGeom prst="rect">
            <a:avLst/>
          </a:prstGeom>
        </p:spPr>
      </p:pic>
      <p:pic>
        <p:nvPicPr>
          <p:cNvPr id="41" name="Image 25" descr=" 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18849156" y="4487333"/>
            <a:ext cx="169357" cy="169333"/>
          </a:xfrm>
          <a:prstGeom prst="rect">
            <a:avLst/>
          </a:prstGeom>
        </p:spPr>
      </p:pic>
      <p:pic>
        <p:nvPicPr>
          <p:cNvPr id="42" name="Image 26" descr=" 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19117582" y="4487333"/>
            <a:ext cx="169357" cy="169333"/>
          </a:xfrm>
          <a:prstGeom prst="rect">
            <a:avLst/>
          </a:prstGeom>
        </p:spPr>
      </p:pic>
      <p:pic>
        <p:nvPicPr>
          <p:cNvPr id="43" name="Image 27" descr=" 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19386009" y="4487333"/>
            <a:ext cx="169357" cy="169333"/>
          </a:xfrm>
          <a:prstGeom prst="rect">
            <a:avLst/>
          </a:prstGeom>
        </p:spPr>
      </p:pic>
      <p:pic>
        <p:nvPicPr>
          <p:cNvPr id="47" name="Image 28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733" y="7785100"/>
            <a:ext cx="2032254" cy="2032000"/>
          </a:xfrm>
          <a:prstGeom prst="rect">
            <a:avLst/>
          </a:prstGeom>
        </p:spPr>
      </p:pic>
      <p:pic>
        <p:nvPicPr>
          <p:cNvPr id="48" name="Image 29" descr=" 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4356645" y="7958667"/>
            <a:ext cx="1854432" cy="1515533"/>
          </a:xfrm>
          <a:prstGeom prst="rect">
            <a:avLst/>
          </a:prstGeom>
        </p:spPr>
      </p:pic>
      <p:pic>
        <p:nvPicPr>
          <p:cNvPr id="49" name="Image 30" descr=" "/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4526001" y="8128000"/>
            <a:ext cx="1515725" cy="330200"/>
          </a:xfrm>
          <a:prstGeom prst="rect">
            <a:avLst/>
          </a:prstGeom>
        </p:spPr>
      </p:pic>
      <p:pic>
        <p:nvPicPr>
          <p:cNvPr id="50" name="Image 31" descr=" "/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4526001" y="8551334"/>
            <a:ext cx="1515725" cy="330200"/>
          </a:xfrm>
          <a:prstGeom prst="rect">
            <a:avLst/>
          </a:prstGeom>
        </p:spPr>
      </p:pic>
      <p:pic>
        <p:nvPicPr>
          <p:cNvPr id="51" name="Image 32" descr=" "/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xmlns="" r:embed="rId49"/>
              </a:ext>
            </a:extLst>
          </a:blip>
          <a:stretch>
            <a:fillRect/>
          </a:stretch>
        </p:blipFill>
        <p:spPr>
          <a:xfrm>
            <a:off x="4526001" y="8974667"/>
            <a:ext cx="1515725" cy="330200"/>
          </a:xfrm>
          <a:prstGeom prst="rect">
            <a:avLst/>
          </a:prstGeom>
        </p:spPr>
      </p:pic>
      <p:pic>
        <p:nvPicPr>
          <p:cNvPr id="52" name="Image 33" descr=" "/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4610676" y="9397991"/>
            <a:ext cx="330247" cy="245542"/>
          </a:xfrm>
          <a:prstGeom prst="rect">
            <a:avLst/>
          </a:prstGeom>
        </p:spPr>
      </p:pic>
      <p:pic>
        <p:nvPicPr>
          <p:cNvPr id="53" name="Image 34" descr=" "/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5626797" y="9397991"/>
            <a:ext cx="330247" cy="245542"/>
          </a:xfrm>
          <a:prstGeom prst="rect">
            <a:avLst/>
          </a:prstGeom>
        </p:spPr>
      </p:pic>
      <p:pic>
        <p:nvPicPr>
          <p:cNvPr id="54" name="Image 35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4695351" y="8255000"/>
            <a:ext cx="160885" cy="76200"/>
          </a:xfrm>
          <a:prstGeom prst="rect">
            <a:avLst/>
          </a:prstGeom>
        </p:spPr>
      </p:pic>
      <p:pic>
        <p:nvPicPr>
          <p:cNvPr id="55" name="Image 36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4695351" y="8678334"/>
            <a:ext cx="160885" cy="76200"/>
          </a:xfrm>
          <a:prstGeom prst="rect">
            <a:avLst/>
          </a:prstGeom>
        </p:spPr>
      </p:pic>
      <p:pic>
        <p:nvPicPr>
          <p:cNvPr id="56" name="Image 37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4695351" y="9101667"/>
            <a:ext cx="160885" cy="76200"/>
          </a:xfrm>
          <a:prstGeom prst="rect">
            <a:avLst/>
          </a:prstGeom>
        </p:spPr>
      </p:pic>
      <p:pic>
        <p:nvPicPr>
          <p:cNvPr id="57" name="Image 38" descr=" "/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5711478" y="8255000"/>
            <a:ext cx="160885" cy="76200"/>
          </a:xfrm>
          <a:prstGeom prst="rect">
            <a:avLst/>
          </a:prstGeom>
        </p:spPr>
      </p:pic>
      <p:pic>
        <p:nvPicPr>
          <p:cNvPr id="58" name="Image 39" descr=" "/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5711478" y="8678334"/>
            <a:ext cx="160885" cy="76200"/>
          </a:xfrm>
          <a:prstGeom prst="rect">
            <a:avLst/>
          </a:prstGeom>
        </p:spPr>
      </p:pic>
      <p:pic>
        <p:nvPicPr>
          <p:cNvPr id="59" name="Image 40" descr=" "/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5711478" y="9101667"/>
            <a:ext cx="160885" cy="76200"/>
          </a:xfrm>
          <a:prstGeom prst="rect">
            <a:avLst/>
          </a:prstGeom>
        </p:spPr>
      </p:pic>
      <p:pic>
        <p:nvPicPr>
          <p:cNvPr id="63" name="Image 4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77397" y="7785100"/>
            <a:ext cx="2032254" cy="2032000"/>
          </a:xfrm>
          <a:prstGeom prst="rect">
            <a:avLst/>
          </a:prstGeom>
        </p:spPr>
      </p:pic>
      <p:pic>
        <p:nvPicPr>
          <p:cNvPr id="64" name="Image 42" descr=" "/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12705823" y="8043334"/>
            <a:ext cx="160885" cy="584200"/>
          </a:xfrm>
          <a:prstGeom prst="rect">
            <a:avLst/>
          </a:prstGeom>
        </p:spPr>
      </p:pic>
      <p:pic>
        <p:nvPicPr>
          <p:cNvPr id="65" name="Image 43" descr=" "/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11223974" y="8551334"/>
            <a:ext cx="1049996" cy="76200"/>
          </a:xfrm>
          <a:prstGeom prst="rect">
            <a:avLst/>
          </a:prstGeom>
        </p:spPr>
      </p:pic>
      <p:pic>
        <p:nvPicPr>
          <p:cNvPr id="66" name="Image 44" descr=" "/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xmlns="" r:embed="rId65"/>
              </a:ext>
            </a:extLst>
          </a:blip>
          <a:stretch>
            <a:fillRect/>
          </a:stretch>
        </p:blipFill>
        <p:spPr>
          <a:xfrm>
            <a:off x="11181633" y="7958667"/>
            <a:ext cx="2023788" cy="1430867"/>
          </a:xfrm>
          <a:prstGeom prst="rect">
            <a:avLst/>
          </a:prstGeom>
        </p:spPr>
      </p:pic>
      <p:pic>
        <p:nvPicPr>
          <p:cNvPr id="67" name="Image 45" descr=" "/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xmlns="" r:embed="rId67"/>
              </a:ext>
            </a:extLst>
          </a:blip>
          <a:stretch>
            <a:fillRect/>
          </a:stretch>
        </p:blipFill>
        <p:spPr>
          <a:xfrm>
            <a:off x="11992662" y="9313334"/>
            <a:ext cx="539607" cy="76200"/>
          </a:xfrm>
          <a:prstGeom prst="rect">
            <a:avLst/>
          </a:prstGeom>
        </p:spPr>
      </p:pic>
      <p:pic>
        <p:nvPicPr>
          <p:cNvPr id="68" name="Image 46" descr=" "/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xmlns="" r:embed="rId69"/>
              </a:ext>
            </a:extLst>
          </a:blip>
          <a:stretch>
            <a:fillRect/>
          </a:stretch>
        </p:blipFill>
        <p:spPr>
          <a:xfrm>
            <a:off x="11181633" y="9144000"/>
            <a:ext cx="80545" cy="119216"/>
          </a:xfrm>
          <a:prstGeom prst="rect">
            <a:avLst/>
          </a:prstGeom>
        </p:spPr>
      </p:pic>
      <p:pic>
        <p:nvPicPr>
          <p:cNvPr id="69" name="Image 47" descr=" "/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xmlns="" r:embed="rId71"/>
              </a:ext>
            </a:extLst>
          </a:blip>
          <a:stretch>
            <a:fillRect/>
          </a:stretch>
        </p:blipFill>
        <p:spPr>
          <a:xfrm>
            <a:off x="11435665" y="8974667"/>
            <a:ext cx="414916" cy="414867"/>
          </a:xfrm>
          <a:prstGeom prst="rect">
            <a:avLst/>
          </a:prstGeom>
        </p:spPr>
      </p:pic>
      <p:pic>
        <p:nvPicPr>
          <p:cNvPr id="70" name="Image 48" descr=" "/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xmlns="" r:embed="rId73"/>
              </a:ext>
            </a:extLst>
          </a:blip>
          <a:stretch>
            <a:fillRect/>
          </a:stretch>
        </p:blipFill>
        <p:spPr>
          <a:xfrm>
            <a:off x="12705823" y="9228667"/>
            <a:ext cx="160885" cy="160867"/>
          </a:xfrm>
          <a:prstGeom prst="rect">
            <a:avLst/>
          </a:prstGeom>
        </p:spPr>
      </p:pic>
      <p:pic>
        <p:nvPicPr>
          <p:cNvPr id="71" name="Image 49" descr=" 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11181633" y="8720667"/>
            <a:ext cx="922980" cy="922867"/>
          </a:xfrm>
          <a:prstGeom prst="rect">
            <a:avLst/>
          </a:prstGeom>
        </p:spPr>
      </p:pic>
      <p:pic>
        <p:nvPicPr>
          <p:cNvPr id="72" name="Image 50" descr=" "/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12451792" y="8974667"/>
            <a:ext cx="668948" cy="668867"/>
          </a:xfrm>
          <a:prstGeom prst="rect">
            <a:avLst/>
          </a:prstGeom>
        </p:spPr>
      </p:pic>
      <p:sp>
        <p:nvSpPr>
          <p:cNvPr id="75" name="Text 22"/>
          <p:cNvSpPr/>
          <p:nvPr/>
        </p:nvSpPr>
        <p:spPr>
          <a:xfrm>
            <a:off x="17731416" y="10121900"/>
            <a:ext cx="2756244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4788"/>
              </a:lnSpc>
              <a:buNone/>
            </a:pPr>
            <a:r>
              <a:rPr lang="pl-PL" sz="3600" dirty="0">
                <a:solidFill>
                  <a:srgbClr val="FFFFFF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budownictwo</a:t>
            </a:r>
            <a:endParaRPr lang="en-US" sz="3600" dirty="0"/>
          </a:p>
        </p:txBody>
      </p:sp>
      <p:pic>
        <p:nvPicPr>
          <p:cNvPr id="76" name="Image 51" descr=" 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087061" y="7785100"/>
            <a:ext cx="2032254" cy="2032000"/>
          </a:xfrm>
          <a:prstGeom prst="rect">
            <a:avLst/>
          </a:prstGeom>
        </p:spPr>
      </p:pic>
      <p:pic>
        <p:nvPicPr>
          <p:cNvPr id="77" name="Image 52" descr=" "/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xmlns="" r:embed="rId79"/>
              </a:ext>
            </a:extLst>
          </a:blip>
          <a:stretch>
            <a:fillRect/>
          </a:stretch>
        </p:blipFill>
        <p:spPr>
          <a:xfrm>
            <a:off x="18521036" y="7880350"/>
            <a:ext cx="486896" cy="1502833"/>
          </a:xfrm>
          <a:prstGeom prst="rect">
            <a:avLst/>
          </a:prstGeom>
        </p:spPr>
      </p:pic>
      <p:pic>
        <p:nvPicPr>
          <p:cNvPr id="78" name="Image 53" descr=" "/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xmlns="" r:embed="rId81"/>
              </a:ext>
            </a:extLst>
          </a:blip>
          <a:stretch>
            <a:fillRect/>
          </a:stretch>
        </p:blipFill>
        <p:spPr>
          <a:xfrm>
            <a:off x="18436354" y="9319683"/>
            <a:ext cx="656247" cy="402167"/>
          </a:xfrm>
          <a:prstGeom prst="rect">
            <a:avLst/>
          </a:prstGeom>
        </p:spPr>
      </p:pic>
      <p:pic>
        <p:nvPicPr>
          <p:cNvPr id="79" name="Image 54" descr=" "/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xmlns="" r:embed="rId83"/>
              </a:ext>
            </a:extLst>
          </a:blip>
          <a:stretch>
            <a:fillRect/>
          </a:stretch>
        </p:blipFill>
        <p:spPr>
          <a:xfrm>
            <a:off x="18521029" y="8839898"/>
            <a:ext cx="486902" cy="543289"/>
          </a:xfrm>
          <a:prstGeom prst="rect">
            <a:avLst/>
          </a:prstGeom>
        </p:spPr>
      </p:pic>
      <p:pic>
        <p:nvPicPr>
          <p:cNvPr id="80" name="Image 55" descr=" "/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xmlns="" r:embed="rId85"/>
              </a:ext>
            </a:extLst>
          </a:blip>
          <a:stretch>
            <a:fillRect/>
          </a:stretch>
        </p:blipFill>
        <p:spPr>
          <a:xfrm>
            <a:off x="18521029" y="8360120"/>
            <a:ext cx="486902" cy="543289"/>
          </a:xfrm>
          <a:prstGeom prst="rect">
            <a:avLst/>
          </a:prstGeom>
        </p:spPr>
      </p:pic>
      <p:pic>
        <p:nvPicPr>
          <p:cNvPr id="81" name="Image 56" descr=" "/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xmlns="" r:embed="rId87"/>
              </a:ext>
            </a:extLst>
          </a:blip>
          <a:stretch>
            <a:fillRect/>
          </a:stretch>
        </p:blipFill>
        <p:spPr>
          <a:xfrm>
            <a:off x="18097647" y="8219017"/>
            <a:ext cx="486896" cy="232833"/>
          </a:xfrm>
          <a:prstGeom prst="rect">
            <a:avLst/>
          </a:prstGeom>
        </p:spPr>
      </p:pic>
      <p:pic>
        <p:nvPicPr>
          <p:cNvPr id="82" name="Image 57" descr=" "/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xmlns="" r:embed="rId89"/>
              </a:ext>
            </a:extLst>
          </a:blip>
          <a:stretch>
            <a:fillRect/>
          </a:stretch>
        </p:blipFill>
        <p:spPr>
          <a:xfrm>
            <a:off x="18944418" y="8219017"/>
            <a:ext cx="1164310" cy="232833"/>
          </a:xfrm>
          <a:prstGeom prst="rect">
            <a:avLst/>
          </a:prstGeom>
        </p:spPr>
      </p:pic>
      <p:pic>
        <p:nvPicPr>
          <p:cNvPr id="83" name="Image 58" descr=" "/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xmlns="" r:embed="rId91"/>
              </a:ext>
            </a:extLst>
          </a:blip>
          <a:stretch>
            <a:fillRect/>
          </a:stretch>
        </p:blipFill>
        <p:spPr>
          <a:xfrm>
            <a:off x="18944412" y="7880341"/>
            <a:ext cx="1164329" cy="402184"/>
          </a:xfrm>
          <a:prstGeom prst="rect">
            <a:avLst/>
          </a:prstGeom>
        </p:spPr>
      </p:pic>
      <p:pic>
        <p:nvPicPr>
          <p:cNvPr id="84" name="Image 59" descr=" "/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xmlns="" r:embed="rId93"/>
              </a:ext>
            </a:extLst>
          </a:blip>
          <a:stretch>
            <a:fillRect/>
          </a:stretch>
        </p:blipFill>
        <p:spPr>
          <a:xfrm>
            <a:off x="18097647" y="7880350"/>
            <a:ext cx="910278" cy="543281"/>
          </a:xfrm>
          <a:prstGeom prst="rect">
            <a:avLst/>
          </a:prstGeom>
        </p:spPr>
      </p:pic>
      <p:pic>
        <p:nvPicPr>
          <p:cNvPr id="85" name="Image 60" descr=" "/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xmlns="" r:embed="rId95"/>
              </a:ext>
            </a:extLst>
          </a:blip>
          <a:stretch>
            <a:fillRect/>
          </a:stretch>
        </p:blipFill>
        <p:spPr>
          <a:xfrm>
            <a:off x="19621838" y="8388350"/>
            <a:ext cx="63508" cy="317500"/>
          </a:xfrm>
          <a:prstGeom prst="rect">
            <a:avLst/>
          </a:prstGeom>
        </p:spPr>
      </p:pic>
      <p:pic>
        <p:nvPicPr>
          <p:cNvPr id="86" name="Image 61" descr=" "/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xmlns="" r:embed="rId97"/>
              </a:ext>
            </a:extLst>
          </a:blip>
          <a:stretch>
            <a:fillRect/>
          </a:stretch>
        </p:blipFill>
        <p:spPr>
          <a:xfrm>
            <a:off x="19791194" y="8388350"/>
            <a:ext cx="63508" cy="317500"/>
          </a:xfrm>
          <a:prstGeom prst="rect">
            <a:avLst/>
          </a:prstGeom>
        </p:spPr>
      </p:pic>
      <p:pic>
        <p:nvPicPr>
          <p:cNvPr id="87" name="Image 62" descr=" "/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xmlns="" r:embed="rId99"/>
              </a:ext>
            </a:extLst>
          </a:blip>
          <a:stretch>
            <a:fillRect/>
          </a:stretch>
        </p:blipFill>
        <p:spPr>
          <a:xfrm>
            <a:off x="19579497" y="8642350"/>
            <a:ext cx="317540" cy="232833"/>
          </a:xfrm>
          <a:prstGeom prst="rect">
            <a:avLst/>
          </a:prstGeom>
        </p:spPr>
      </p:pic>
      <p:pic>
        <p:nvPicPr>
          <p:cNvPr id="88" name="Image 63" descr=" "/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xmlns="" r:embed="rId101"/>
              </a:ext>
            </a:extLst>
          </a:blip>
          <a:stretch>
            <a:fillRect/>
          </a:stretch>
        </p:blipFill>
        <p:spPr>
          <a:xfrm>
            <a:off x="19621838" y="8836482"/>
            <a:ext cx="232865" cy="377368"/>
          </a:xfrm>
          <a:prstGeom prst="rect">
            <a:avLst/>
          </a:prstGeom>
        </p:spPr>
      </p:pic>
      <p:pic>
        <p:nvPicPr>
          <p:cNvPr id="89" name="Image 64" descr=" 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4794283" y="11950700"/>
            <a:ext cx="914514" cy="914400"/>
          </a:xfrm>
          <a:prstGeom prst="rect">
            <a:avLst/>
          </a:prstGeom>
        </p:spPr>
      </p:pic>
      <p:pic>
        <p:nvPicPr>
          <p:cNvPr id="90" name="Image 65" descr=" 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xmlns="" r:embed="rId104"/>
              </a:ext>
            </a:extLst>
          </a:blip>
          <a:stretch>
            <a:fillRect/>
          </a:stretch>
        </p:blipFill>
        <p:spPr>
          <a:xfrm>
            <a:off x="4794283" y="11950700"/>
            <a:ext cx="914514" cy="914400"/>
          </a:xfrm>
          <a:prstGeom prst="rect">
            <a:avLst/>
          </a:prstGeom>
        </p:spPr>
      </p:pic>
      <p:pic>
        <p:nvPicPr>
          <p:cNvPr id="91" name="Image 66" descr=" 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xmlns="" r:embed="rId106"/>
              </a:ext>
            </a:extLst>
          </a:blip>
          <a:stretch>
            <a:fillRect/>
          </a:stretch>
        </p:blipFill>
        <p:spPr>
          <a:xfrm>
            <a:off x="5054666" y="11950700"/>
            <a:ext cx="393749" cy="914400"/>
          </a:xfrm>
          <a:prstGeom prst="rect">
            <a:avLst/>
          </a:prstGeom>
        </p:spPr>
      </p:pic>
      <p:pic>
        <p:nvPicPr>
          <p:cNvPr id="92" name="Image 67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xmlns="" r:embed="rId108"/>
              </a:ext>
            </a:extLst>
          </a:blip>
          <a:stretch>
            <a:fillRect/>
          </a:stretch>
        </p:blipFill>
        <p:spPr>
          <a:xfrm>
            <a:off x="4822763" y="12211050"/>
            <a:ext cx="857562" cy="50800"/>
          </a:xfrm>
          <a:prstGeom prst="rect">
            <a:avLst/>
          </a:prstGeom>
        </p:spPr>
      </p:pic>
      <p:pic>
        <p:nvPicPr>
          <p:cNvPr id="93" name="Image 68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xmlns="" r:embed="rId108"/>
              </a:ext>
            </a:extLst>
          </a:blip>
          <a:stretch>
            <a:fillRect/>
          </a:stretch>
        </p:blipFill>
        <p:spPr>
          <a:xfrm>
            <a:off x="4822763" y="12553950"/>
            <a:ext cx="857562" cy="50800"/>
          </a:xfrm>
          <a:prstGeom prst="rect">
            <a:avLst/>
          </a:prstGeom>
        </p:spPr>
      </p:pic>
      <p:sp>
        <p:nvSpPr>
          <p:cNvPr id="94" name="pole tekstowe 93">
            <a:extLst>
              <a:ext uri="{FF2B5EF4-FFF2-40B4-BE49-F238E27FC236}">
                <a16:creationId xmlns:a16="http://schemas.microsoft.com/office/drawing/2014/main" xmlns="" id="{BA570505-1799-C0B5-5B9C-135485FF632D}"/>
              </a:ext>
            </a:extLst>
          </p:cNvPr>
          <p:cNvSpPr txBox="1"/>
          <p:nvPr/>
        </p:nvSpPr>
        <p:spPr>
          <a:xfrm>
            <a:off x="1007829" y="2438400"/>
            <a:ext cx="2136371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Dostawca niniejszym potwierdza, że otrzymał Kodeks i zgadza się, że wszyscy jego obecni lub przyszli pracownicy, spółki zależne i pracownicy jego jednostek zależnych zostaną zapoznani z Kodeksem i będą przestrzegać wszystkich jego warunków.</a:t>
            </a:r>
          </a:p>
          <a:p>
            <a:pPr algn="just">
              <a:lnSpc>
                <a:spcPct val="150000"/>
              </a:lnSpc>
            </a:pPr>
            <a:endParaRPr lang="pl-PL" sz="2800" dirty="0">
              <a:solidFill>
                <a:srgbClr val="17365D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Dostawca przyjmuje do wiadomości, że nieprzestrzeganie przez niego jednej lub więcej zasad określonych w Kodeksie będzie stanowić naruszenie głównych zobowiązań Dostawcy w ramach jego relacji handlowych/biznesowych z </a:t>
            </a:r>
            <a:r>
              <a:rPr lang="pl-PL" sz="2800" dirty="0" err="1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OSOtech</a:t>
            </a: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Sp. z o.o., które może zmusić </a:t>
            </a:r>
            <a:r>
              <a:rPr lang="pl-PL" sz="2800" dirty="0" err="1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OSOtech</a:t>
            </a:r>
            <a:r>
              <a:rPr lang="pl-PL" sz="2800" dirty="0"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Sp. z o.o. do  rozwiązania umowy wspomnianych stosunków handlowych/biznesowych oraz, w stosownych przypadkach, powiadamiania właściwych organów.</a:t>
            </a:r>
          </a:p>
        </p:txBody>
      </p:sp>
    </p:spTree>
    <p:extLst>
      <p:ext uri="{BB962C8B-B14F-4D97-AF65-F5344CB8AC3E}">
        <p14:creationId xmlns:p14="http://schemas.microsoft.com/office/powerpoint/2010/main" val="234923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7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343" y="3886200"/>
            <a:ext cx="6401600" cy="457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994F79A-605A-34D9-8D42-08808D389C8F}"/>
              </a:ext>
            </a:extLst>
          </p:cNvPr>
          <p:cNvGrpSpPr/>
          <p:nvPr/>
        </p:nvGrpSpPr>
        <p:grpSpPr>
          <a:xfrm>
            <a:off x="18290286" y="3429000"/>
            <a:ext cx="6096762" cy="6858000"/>
            <a:chOff x="18290286" y="3429000"/>
            <a:chExt cx="6096762" cy="6858000"/>
          </a:xfrm>
        </p:grpSpPr>
        <p:sp>
          <p:nvSpPr>
            <p:cNvPr id="3" name="Shape 0"/>
            <p:cNvSpPr/>
            <p:nvPr/>
          </p:nvSpPr>
          <p:spPr>
            <a:xfrm>
              <a:off x="18290286" y="3429000"/>
              <a:ext cx="6096762" cy="6858000"/>
            </a:xfrm>
            <a:prstGeom prst="rect">
              <a:avLst/>
            </a:prstGeom>
            <a:solidFill>
              <a:srgbClr val="F5F5F5">
                <a:alpha val="100000"/>
              </a:srgbClr>
            </a:solidFill>
            <a:ln/>
          </p:spPr>
        </p:sp>
        <p:sp>
          <p:nvSpPr>
            <p:cNvPr id="12" name="Text 1">
              <a:extLst>
                <a:ext uri="{FF2B5EF4-FFF2-40B4-BE49-F238E27FC236}">
                  <a16:creationId xmlns:a16="http://schemas.microsoft.com/office/drawing/2014/main" xmlns="" id="{93568176-0A1F-EC9E-7387-59FE6CA35B72}"/>
                </a:ext>
              </a:extLst>
            </p:cNvPr>
            <p:cNvSpPr/>
            <p:nvPr/>
          </p:nvSpPr>
          <p:spPr>
            <a:xfrm>
              <a:off x="19268308" y="8237561"/>
              <a:ext cx="2718140" cy="108423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lnSpc>
                  <a:spcPts val="3192"/>
                </a:lnSpc>
                <a:buNone/>
              </a:pPr>
              <a:r>
                <a:rPr lang="en-US" sz="2400" dirty="0">
                  <a:solidFill>
                    <a:srgbClr val="164283">
                      <a:alpha val="100000"/>
                    </a:srgbClr>
                  </a:solidFill>
                  <a:latin typeface="Roboto Regular" pitchFamily="34" charset="0"/>
                  <a:ea typeface="Roboto Regular" pitchFamily="34" charset="-122"/>
                  <a:cs typeface="Roboto Regular" pitchFamily="34" charset="-120"/>
                </a:rPr>
                <a:t>KRS 0000992237
NIP 7820007401
REGON 630007030</a:t>
              </a:r>
              <a:endParaRPr lang="en-US" sz="2400" dirty="0"/>
            </a:p>
          </p:txBody>
        </p:sp>
        <p:sp>
          <p:nvSpPr>
            <p:cNvPr id="13" name="Text 2">
              <a:extLst>
                <a:ext uri="{FF2B5EF4-FFF2-40B4-BE49-F238E27FC236}">
                  <a16:creationId xmlns:a16="http://schemas.microsoft.com/office/drawing/2014/main" xmlns="" id="{2EEF9102-A697-C724-1217-B2501360850C}"/>
                </a:ext>
              </a:extLst>
            </p:cNvPr>
            <p:cNvSpPr/>
            <p:nvPr/>
          </p:nvSpPr>
          <p:spPr>
            <a:xfrm>
              <a:off x="19268308" y="6315880"/>
              <a:ext cx="2565721" cy="108423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lnSpc>
                  <a:spcPts val="3192"/>
                </a:lnSpc>
                <a:buNone/>
              </a:pPr>
              <a:r>
                <a:rPr lang="en-US" sz="2400" dirty="0">
                  <a:solidFill>
                    <a:srgbClr val="164283">
                      <a:alpha val="100000"/>
                    </a:srgbClr>
                  </a:solidFill>
                  <a:latin typeface="Roboto Regular" pitchFamily="34" charset="0"/>
                  <a:ea typeface="Roboto Regular" pitchFamily="34" charset="-122"/>
                  <a:cs typeface="Roboto Regular" pitchFamily="34" charset="-120"/>
                </a:rPr>
                <a:t>www.osotech.pl
biuro@osotech.pl
+48 61 8150 242</a:t>
              </a:r>
              <a:endParaRPr lang="en-US" sz="2400" dirty="0"/>
            </a:p>
          </p:txBody>
        </p:sp>
        <p:sp>
          <p:nvSpPr>
            <p:cNvPr id="14" name="Text 3">
              <a:extLst>
                <a:ext uri="{FF2B5EF4-FFF2-40B4-BE49-F238E27FC236}">
                  <a16:creationId xmlns:a16="http://schemas.microsoft.com/office/drawing/2014/main" xmlns="" id="{9BA83F7D-B74E-B1CD-F1E8-78862275CF73}"/>
                </a:ext>
              </a:extLst>
            </p:cNvPr>
            <p:cNvSpPr/>
            <p:nvPr/>
          </p:nvSpPr>
          <p:spPr>
            <a:xfrm>
              <a:off x="19268308" y="4394200"/>
              <a:ext cx="4255032" cy="108423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lnSpc>
                  <a:spcPts val="3192"/>
                </a:lnSpc>
                <a:buNone/>
              </a:pPr>
              <a:r>
                <a:rPr lang="en-US" sz="2400" dirty="0">
                  <a:solidFill>
                    <a:srgbClr val="164283">
                      <a:alpha val="100000"/>
                    </a:srgbClr>
                  </a:solidFill>
                  <a:latin typeface="Roboto Regular" pitchFamily="34" charset="0"/>
                  <a:ea typeface="Roboto Regular" pitchFamily="34" charset="-122"/>
                  <a:cs typeface="Roboto Regular" pitchFamily="34" charset="-120"/>
                </a:rPr>
                <a:t>OSOtech Sp. z o.o.
Janikowo, ul. Gnieźnieńska 43
62-006 Kobylnica</a:t>
              </a:r>
              <a:endParaRPr lang="en-US" sz="2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505</Words>
  <Application>Microsoft Office PowerPoint</Application>
  <PresentationFormat>Niestandardowy</PresentationFormat>
  <Paragraphs>77</Paragraphs>
  <Slides>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Karolina Szajkowska</cp:lastModifiedBy>
  <cp:revision>13</cp:revision>
  <cp:lastPrinted>2024-05-08T10:54:30Z</cp:lastPrinted>
  <dcterms:created xsi:type="dcterms:W3CDTF">2024-04-29T15:12:42Z</dcterms:created>
  <dcterms:modified xsi:type="dcterms:W3CDTF">2024-07-16T05:02:07Z</dcterms:modified>
</cp:coreProperties>
</file>